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49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6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7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5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3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9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4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59CE-D3B8-448C-B12B-5A2FF6472F1D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2B3E-C67C-425C-B9E1-F1A146B7E4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4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4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3593592" cy="4800600"/>
          </a:xfrm>
        </p:spPr>
        <p:txBody>
          <a:bodyPr/>
          <a:lstStyle/>
          <a:p>
            <a:r>
              <a:rPr lang="en-US" dirty="0" smtClean="0"/>
              <a:t>Cytokinesis</a:t>
            </a:r>
          </a:p>
        </p:txBody>
      </p:sp>
      <p:pic>
        <p:nvPicPr>
          <p:cNvPr id="34818" name="Picture 2" descr="http://img.sparknotes.com/figures/D/d756b5b73abe2974f3521a828791899f/cytokinesi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75" y="2510412"/>
            <a:ext cx="4238625" cy="4347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188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= two identical cells</a:t>
            </a:r>
          </a:p>
          <a:p>
            <a:r>
              <a:rPr lang="en-US" dirty="0" smtClean="0"/>
              <a:t>Purpose = growth, tissue repair, asexual reproduction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our cells grow?</a:t>
            </a:r>
          </a:p>
          <a:p>
            <a:r>
              <a:rPr lang="en-US" dirty="0" smtClean="0"/>
              <a:t>Why do our cells not grow forever?</a:t>
            </a:r>
          </a:p>
          <a:p>
            <a:r>
              <a:rPr lang="en-US" dirty="0" smtClean="0"/>
              <a:t>What happens when our cells get too big?</a:t>
            </a:r>
          </a:p>
          <a:p>
            <a:r>
              <a:rPr lang="en-US" dirty="0" smtClean="0"/>
              <a:t>Surface  area vs. volume </a:t>
            </a:r>
            <a:endParaRPr lang="en-US" dirty="0"/>
          </a:p>
        </p:txBody>
      </p:sp>
      <p:pic>
        <p:nvPicPr>
          <p:cNvPr id="2050" name="Picture 2" descr="http://www.mhhe.com/biosci/esp/2001_gbio/folder_structure/ce/m2/s1/assets/images/cem2s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962400"/>
            <a:ext cx="6362700" cy="2533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46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Fission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cell</a:t>
            </a:r>
          </a:p>
          <a:p>
            <a:r>
              <a:rPr lang="en-US" dirty="0" smtClean="0"/>
              <a:t>Growth and division</a:t>
            </a:r>
            <a:endParaRPr lang="en-US" dirty="0"/>
          </a:p>
        </p:txBody>
      </p:sp>
      <p:pic>
        <p:nvPicPr>
          <p:cNvPr id="1026" name="Picture 2" descr="Binary Fi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212" y="3200400"/>
            <a:ext cx="5378388" cy="323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07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cycle </a:t>
            </a:r>
            <a:endParaRPr lang="en-US" dirty="0"/>
          </a:p>
        </p:txBody>
      </p:sp>
      <p:pic>
        <p:nvPicPr>
          <p:cNvPr id="1028" name="Picture 4" descr="http://images.tutorvista.com/content/cell-reproduction/cell-cycl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50679"/>
            <a:ext cx="5562600" cy="49073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536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554" y="2286000"/>
            <a:ext cx="4419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Remember how DNA is supercoiled into chromosomes</a:t>
            </a:r>
          </a:p>
          <a:p>
            <a:endParaRPr lang="en-US" dirty="0"/>
          </a:p>
        </p:txBody>
      </p:sp>
      <p:pic>
        <p:nvPicPr>
          <p:cNvPr id="29698" name="Picture 2" descr="http://upload.wikimedia.org/wikipedia/en/thumb/6/67/DNA_to_Chromatin_Formation.jpg/220px-DNA_to_Chromatin_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9055" y="0"/>
            <a:ext cx="414494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515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4038600" cy="914400"/>
          </a:xfrm>
        </p:spPr>
        <p:txBody>
          <a:bodyPr numCol="2"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Prophase </a:t>
            </a:r>
          </a:p>
        </p:txBody>
      </p:sp>
      <p:pic>
        <p:nvPicPr>
          <p:cNvPr id="30722" name="Picture 2" descr="http://img.sparknotes.com/figures/D/d756b5b73abe2974f3521a828791899f/pr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600200"/>
            <a:ext cx="5257800" cy="34500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478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910" y="1371600"/>
            <a:ext cx="7498080" cy="5410200"/>
          </a:xfrm>
        </p:spPr>
        <p:txBody>
          <a:bodyPr numCol="2"/>
          <a:lstStyle/>
          <a:p>
            <a:r>
              <a:rPr lang="en-US" dirty="0" smtClean="0"/>
              <a:t>Metaphase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31746" name="Picture 2" descr="http://img.sparknotes.com/figures/D/d756b5b73abe2974f3521a828791899f/meta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590800"/>
            <a:ext cx="4991662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9634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3581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Anaphase</a:t>
            </a:r>
          </a:p>
          <a:p>
            <a:pPr marL="402336" lvl="1" indent="0">
              <a:buNone/>
            </a:pPr>
            <a:endParaRPr lang="en-US" dirty="0"/>
          </a:p>
        </p:txBody>
      </p:sp>
      <p:pic>
        <p:nvPicPr>
          <p:cNvPr id="32770" name="Picture 2" descr="http://img.sparknotes.com/figures/D/d756b5b73abe2974f3521a828791899f/ana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3176" y="2819400"/>
            <a:ext cx="4450824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145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3505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Telophase</a:t>
            </a:r>
          </a:p>
        </p:txBody>
      </p:sp>
      <p:pic>
        <p:nvPicPr>
          <p:cNvPr id="33794" name="Picture 2" descr="http://img.sparknotes.com/figures/D/d756b5b73abe2974f3521a828791899f/telopha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971800"/>
            <a:ext cx="4752975" cy="34487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562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82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Division</vt:lpstr>
      <vt:lpstr>Cell Division</vt:lpstr>
      <vt:lpstr>Binary Fission </vt:lpstr>
      <vt:lpstr>Cell Division</vt:lpstr>
      <vt:lpstr>Cell Division</vt:lpstr>
      <vt:lpstr>Cell Division</vt:lpstr>
      <vt:lpstr>Cell Division</vt:lpstr>
      <vt:lpstr>Cell Division</vt:lpstr>
      <vt:lpstr>Cell Division </vt:lpstr>
      <vt:lpstr>Cell Division</vt:lpstr>
      <vt:lpstr>Cell Division</vt:lpstr>
    </vt:vector>
  </TitlesOfParts>
  <Company>Onslow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Kelly L. Smith</dc:creator>
  <cp:lastModifiedBy>Kelly L. Smith</cp:lastModifiedBy>
  <cp:revision>3</cp:revision>
  <dcterms:created xsi:type="dcterms:W3CDTF">2015-03-01T21:49:28Z</dcterms:created>
  <dcterms:modified xsi:type="dcterms:W3CDTF">2015-03-10T23:30:03Z</dcterms:modified>
</cp:coreProperties>
</file>