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ECBBC6-E544-4AA7-907A-75C86B02AD8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CD06D0-DDA5-4E3E-8637-34FD0C3B1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CAcQjRxqFQoTCPvMlK2In8gCFUGPDQodGosIcw&amp;url=https%3A%2F%2Fsites.google.com%2Fsite%2Fbaldeagleer2014%2Fendangered-species&amp;psig=AFQjCNEMt71yJRKZblqgmHt--BKm3wO0Lw&amp;ust=144371304565633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xqFQoTCKvw1raJn8gCFUuVDQodlZUOLA&amp;url=http%3A%2F%2Fwww.earthfirst.net.au%2Fban-the-plastic-bag.html&amp;psig=AFQjCNF1inOD9IYDne6A18OmGQsIu4u1Yw&amp;ust=144371333641974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CAcQjRxqFQoTCMT1iOOJn8gCFRP1gAodUEMBVw&amp;url=https%3A%2F%2Fwastewatchers.wordpress.com%2Ftag%2F5-gyres%2F&amp;psig=AFQjCNF1inOD9IYDne6A18OmGQsIu4u1Yw&amp;ust=1443713336419748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cad=rja&amp;uact=8&amp;ved=0CAcQjRxqFQoTCO3fk6SKn8gCFQafgAodu7sE0A&amp;url=http%3A%2F%2Fgenius.com%2F1863003%2FCes-cru-wall-e%2FTheres-an-island-made-of-trash-you-can-spot-it-from-outer-space-gnarly&amp;bvm=bv.103627116,d.eXY&amp;psig=AFQjCNE2oPY3yDc9COVYw9A6jdtGO0Mjhw&amp;ust=1443713529516699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serc.carleton.edu/NAGTWorkshops/health/case_studies/plastic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CAcQjRxqFQoTCJqw54eKn8gCFUOfgAodQjoBGg&amp;url=http%3A%2F%2Fnews.discovery.com%2Fearth%2Fthe-immense-scale-of-ocean-plastics.htm&amp;psig=AFQjCNF1inOD9IYDne6A18OmGQsIu4u1Yw&amp;ust=1443713336419748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source=images&amp;cd=&amp;cad=rja&amp;uact=8&amp;ved=0CAcQjRxqFQoTCO-33fuJn8gCFQKLDQodxd4ACg&amp;url=https%3A%2F%2Fstudent.societyforscience.org%2Farticle%2Fswirling-seas-plastic-trash&amp;psig=AFQjCNF1inOD9IYDne6A18OmGQsIu4u1Yw&amp;ust=1443713336419748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Ecology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Option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2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Plastics in the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</a:t>
            </a:r>
          </a:p>
          <a:p>
            <a:pPr lvl="1"/>
            <a:r>
              <a:rPr lang="en-US" dirty="0" smtClean="0"/>
              <a:t>Animals can eat or become tangled</a:t>
            </a:r>
          </a:p>
          <a:p>
            <a:pPr lvl="1"/>
            <a:r>
              <a:rPr lang="en-US" dirty="0" smtClean="0"/>
              <a:t>Plastics can absorb other organic chemicals which can increase toxicity</a:t>
            </a:r>
          </a:p>
          <a:p>
            <a:pPr lvl="1"/>
            <a:r>
              <a:rPr lang="en-US" smtClean="0"/>
              <a:t>Degradation </a:t>
            </a:r>
            <a:r>
              <a:rPr lang="en-US" dirty="0" smtClean="0"/>
              <a:t>releases organic chemicals that can </a:t>
            </a:r>
            <a:r>
              <a:rPr lang="en-US" dirty="0" err="1" smtClean="0"/>
              <a:t>bioaccumulate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1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Humans on Ecosystems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9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Invasive Species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human activity</a:t>
            </a:r>
          </a:p>
          <a:p>
            <a:r>
              <a:rPr lang="en-US" dirty="0" smtClean="0"/>
              <a:t>Outcompete native species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Impact dependent on rate of growth and distribution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4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Alien and Invasive 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Endemic species = native species</a:t>
            </a:r>
          </a:p>
          <a:p>
            <a:r>
              <a:rPr lang="en-US" dirty="0" smtClean="0"/>
              <a:t>Competitive exclusion </a:t>
            </a:r>
          </a:p>
          <a:p>
            <a:r>
              <a:rPr lang="en-US" dirty="0" smtClean="0"/>
              <a:t>Absence of predators</a:t>
            </a:r>
          </a:p>
          <a:p>
            <a:r>
              <a:rPr lang="en-US" dirty="0" smtClean="0"/>
              <a:t>Be able to provide an example of an invasive species and the impact they had on the ecosystem</a:t>
            </a:r>
          </a:p>
          <a:p>
            <a:r>
              <a:rPr lang="en-US" dirty="0" smtClean="0"/>
              <a:t>You must know the cane toad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7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native predators to control the population</a:t>
            </a:r>
          </a:p>
          <a:p>
            <a:r>
              <a:rPr lang="en-US" dirty="0" smtClean="0"/>
              <a:t>Can be used when an invasive species population is growing rapidly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7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604708" cy="35089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toxins are capable of building up in the body of organisms </a:t>
            </a:r>
          </a:p>
          <a:p>
            <a:pPr lvl="1"/>
            <a:r>
              <a:rPr lang="en-US" dirty="0" smtClean="0"/>
              <a:t>Often fat soluble </a:t>
            </a:r>
          </a:p>
          <a:p>
            <a:r>
              <a:rPr lang="en-US" dirty="0" smtClean="0"/>
              <a:t>As trophic levels above the organism consume them the concentration increases</a:t>
            </a:r>
          </a:p>
          <a:p>
            <a:pPr lvl="1"/>
            <a:r>
              <a:rPr lang="en-US" dirty="0" smtClean="0"/>
              <a:t>Why? 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1026" name="Picture 2" descr="http://www.goldiesroom.org/Multimedia/Bio_Images/22%20Ecology/22%20Biomagnification%20of%20DD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038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0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Toxin levels in the higher trophic levels could become lethal</a:t>
            </a:r>
          </a:p>
          <a:p>
            <a:r>
              <a:rPr lang="en-US" dirty="0" smtClean="0"/>
              <a:t>Example: DDT caused weakened shells in falcons and osprey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5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Plastics in the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Macroplastic</a:t>
            </a:r>
            <a:r>
              <a:rPr lang="en-US" dirty="0" smtClean="0"/>
              <a:t> and </a:t>
            </a:r>
            <a:r>
              <a:rPr lang="en-US" dirty="0" err="1" smtClean="0"/>
              <a:t>microplastic</a:t>
            </a:r>
            <a:r>
              <a:rPr lang="en-US" dirty="0" smtClean="0"/>
              <a:t> debris has accumulated in marine environments</a:t>
            </a:r>
          </a:p>
          <a:p>
            <a:pPr lvl="1"/>
            <a:r>
              <a:rPr lang="en-US" dirty="0" smtClean="0"/>
              <a:t>Macro = large visible debris</a:t>
            </a:r>
          </a:p>
          <a:p>
            <a:pPr lvl="2"/>
            <a:r>
              <a:rPr lang="en-US" dirty="0" smtClean="0"/>
              <a:t>Degradation lead to smaller micro pieces </a:t>
            </a:r>
            <a:endParaRPr lang="en-US" dirty="0"/>
          </a:p>
        </p:txBody>
      </p:sp>
      <p:pic>
        <p:nvPicPr>
          <p:cNvPr id="2050" name="Picture 2" descr="http://www.earthfirst.net.au/site/user-assets/articles/gyr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18" y="4214380"/>
            <a:ext cx="396239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astewatchers.files.wordpress.com/2013/05/5-gy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363" y="4214380"/>
            <a:ext cx="3917892" cy="188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43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32ogoqmya1dw8.cloudfront.net/images/NAGTWorkshops/health/case_studies/plastics_134936095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43434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tudent.societyforscience.org/sites/student.societyforscience.org/files/main/articles/10_Seal-with-Neck-Wound-300x198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35182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tatic.ddmcdn.com/gif/blogs/6a00d8341bf67c53ef0133f22ac27f970b-800wi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429000"/>
            <a:ext cx="26479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ages.rapgenius.com/b7cccd6e2edb35d31e724e6f193a7706.584x318x1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4343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938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192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Advanced Ecology </vt:lpstr>
      <vt:lpstr>Impacts of Humans on Ecosystems</vt:lpstr>
      <vt:lpstr>Alien and Invasive Species</vt:lpstr>
      <vt:lpstr>Alien and Invasive Species</vt:lpstr>
      <vt:lpstr>Biological Control</vt:lpstr>
      <vt:lpstr>Biomagnification</vt:lpstr>
      <vt:lpstr>Biomagnification</vt:lpstr>
      <vt:lpstr>Plastics in the Ocean</vt:lpstr>
      <vt:lpstr>PowerPoint Presentation</vt:lpstr>
      <vt:lpstr>Plastics in the Ocean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Ecology</dc:title>
  <dc:creator>Kelly L. Smith</dc:creator>
  <cp:lastModifiedBy>Kelly L. Smith</cp:lastModifiedBy>
  <cp:revision>4</cp:revision>
  <dcterms:created xsi:type="dcterms:W3CDTF">2015-09-30T15:13:48Z</dcterms:created>
  <dcterms:modified xsi:type="dcterms:W3CDTF">2015-09-30T15:34:32Z</dcterms:modified>
</cp:coreProperties>
</file>