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2D3D74-BB87-4148-941B-7B65A465102D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980BB4-9C3E-42AA-82AA-9405D1579F8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CAcQjRxqFQoTCMKdxLez9McCFUuSDQodA9YGTg&amp;url=http%3A%2F%2Fwww.ecy.wa.gov%2Fclimatechange%2Fwhatis.htm&amp;psig=AFQjCNGjWIkkJui6lSwka-1Ehu7BGNUVnQ&amp;ust=144224708261146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CAcQjRxqFQoTCMvOvae59McCFceZgAodkwQItw&amp;url=http%3A%2F%2Fwww.tutorvista.com%2Fcontent%2Fbiology%2Fbiology-iv%2Fenvironmental-changes%2Fgreen-house-effect.php&amp;bvm=bv.102537793,d.eXY&amp;psig=AFQjCNEadeTfiKu5SRsqizUxUppqRGGixA&amp;ust=144224871293723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4.4 Climate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27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increase in temperature impacts other aspects of climate</a:t>
            </a:r>
          </a:p>
          <a:p>
            <a:pPr lvl="1"/>
            <a:r>
              <a:rPr lang="en-US" dirty="0" smtClean="0"/>
              <a:t>Increase in evaporation </a:t>
            </a:r>
            <a:r>
              <a:rPr lang="en-US" dirty="0" smtClean="0">
                <a:sym typeface="Wingdings" panose="05000000000000000000" pitchFamily="2" charset="2"/>
              </a:rPr>
              <a:t> increase in rain and thunderstorms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Increase in ocean temps  increase in storms and hurricanes</a:t>
            </a:r>
            <a:endParaRPr lang="en-US" dirty="0" smtClean="0"/>
          </a:p>
          <a:p>
            <a:r>
              <a:rPr lang="en-US" dirty="0" smtClean="0"/>
              <a:t>Not all areas will become warmer </a:t>
            </a:r>
          </a:p>
          <a:p>
            <a:pPr lvl="1"/>
            <a:r>
              <a:rPr lang="en-US" dirty="0" smtClean="0"/>
              <a:t>Circulation of the ocean would cause some areas to be colder such as the west coast of Ireland and Scotland</a:t>
            </a:r>
            <a:endParaRPr lang="en-US" dirty="0"/>
          </a:p>
        </p:txBody>
      </p:sp>
      <p:pic>
        <p:nvPicPr>
          <p:cNvPr id="3076" name="Picture 4" descr="Ocean Conveyor Belt Ki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86357"/>
            <a:ext cx="4648200" cy="25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233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a correlation between rising concentrations of carbon dioxide in the atmosphere and the industrial revolution       </a:t>
            </a:r>
          </a:p>
          <a:p>
            <a:r>
              <a:rPr lang="en-US" dirty="0" smtClean="0"/>
              <a:t>Prior to the late 18</a:t>
            </a:r>
            <a:r>
              <a:rPr lang="en-US" baseline="30000" dirty="0" smtClean="0"/>
              <a:t>th</a:t>
            </a:r>
            <a:r>
              <a:rPr lang="en-US" dirty="0" smtClean="0"/>
              <a:t> century the concentration of CO</a:t>
            </a:r>
            <a:r>
              <a:rPr lang="en-US" baseline="-25000" dirty="0" smtClean="0"/>
              <a:t>2 </a:t>
            </a:r>
            <a:r>
              <a:rPr lang="en-US" dirty="0" smtClean="0"/>
              <a:t>was</a:t>
            </a:r>
            <a:r>
              <a:rPr lang="en-US" baseline="-25000" dirty="0" smtClean="0"/>
              <a:t> </a:t>
            </a:r>
            <a:r>
              <a:rPr lang="en-US" dirty="0" smtClean="0"/>
              <a:t>260-280ppm</a:t>
            </a:r>
          </a:p>
          <a:p>
            <a:r>
              <a:rPr lang="en-US" dirty="0" smtClean="0"/>
              <a:t>Late 18</a:t>
            </a:r>
            <a:r>
              <a:rPr lang="en-US" baseline="30000" dirty="0" smtClean="0"/>
              <a:t>th</a:t>
            </a:r>
            <a:r>
              <a:rPr lang="en-US" dirty="0" smtClean="0"/>
              <a:t> century the industrial revolution was starting </a:t>
            </a:r>
          </a:p>
          <a:p>
            <a:r>
              <a:rPr lang="en-US" dirty="0" smtClean="0"/>
              <a:t>Main impact was late 20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</a:p>
          <a:p>
            <a:r>
              <a:rPr lang="en-US" dirty="0" smtClean="0"/>
              <a:t>Most rise after 1950’s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33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Recent increases are correlated to increased combustion of fossil </a:t>
            </a:r>
            <a:r>
              <a:rPr lang="en-US" smtClean="0"/>
              <a:t>fuels after the 1950’s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Greenhouse gasses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and water vapor</a:t>
            </a:r>
            <a:endParaRPr lang="en-US" dirty="0"/>
          </a:p>
        </p:txBody>
      </p:sp>
      <p:pic>
        <p:nvPicPr>
          <p:cNvPr id="1026" name="Picture 2" descr="http://www.ecy.wa.gov/climatechange/images/greenhouse_effect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15178"/>
            <a:ext cx="5381625" cy="355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12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is CO</a:t>
            </a:r>
            <a:r>
              <a:rPr lang="en-US" baseline="-25000" dirty="0"/>
              <a:t>2</a:t>
            </a:r>
            <a:r>
              <a:rPr lang="en-US" dirty="0"/>
              <a:t> released into the atmosphere?</a:t>
            </a:r>
          </a:p>
          <a:p>
            <a:pPr lvl="1"/>
            <a:r>
              <a:rPr lang="en-US" dirty="0"/>
              <a:t>Think about the carbon </a:t>
            </a:r>
            <a:r>
              <a:rPr lang="en-US" dirty="0" smtClean="0"/>
              <a:t>cycle </a:t>
            </a:r>
          </a:p>
          <a:p>
            <a:r>
              <a:rPr lang="en-US" dirty="0" smtClean="0"/>
              <a:t>Water vapor is formed by evaporation from oceans and the transpiration from plants </a:t>
            </a:r>
          </a:p>
          <a:p>
            <a:pPr lvl="1"/>
            <a:r>
              <a:rPr lang="en-US" dirty="0" smtClean="0"/>
              <a:t>How is it removed from the atmosphere?</a:t>
            </a:r>
          </a:p>
          <a:p>
            <a:pPr lvl="1"/>
            <a:r>
              <a:rPr lang="en-US" dirty="0" smtClean="0"/>
              <a:t>Water absorbs a lot of heat</a:t>
            </a:r>
          </a:p>
        </p:txBody>
      </p:sp>
    </p:spTree>
    <p:extLst>
      <p:ext uri="{BB962C8B-B14F-4D97-AF65-F5344CB8AC3E}">
        <p14:creationId xmlns:p14="http://schemas.microsoft.com/office/powerpoint/2010/main" val="350239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Other green house gases include:</a:t>
            </a:r>
          </a:p>
          <a:p>
            <a:pPr lvl="1"/>
            <a:r>
              <a:rPr lang="en-US" dirty="0" smtClean="0"/>
              <a:t>Methane – released from marshes, landfills, extraction of fossil fuels, and melting ice in polar regions</a:t>
            </a:r>
          </a:p>
          <a:p>
            <a:pPr lvl="1"/>
            <a:r>
              <a:rPr lang="en-US" dirty="0" smtClean="0"/>
              <a:t>Nitrous oxide – released by bacteria in some habitats, agriculture, and vehicle exhausts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4299374"/>
            <a:ext cx="2971800" cy="923330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All the greenhouses together make up less than 1% of the atmosphere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surface of the earth absorbs short wave energy from the sun</a:t>
            </a:r>
          </a:p>
          <a:p>
            <a:r>
              <a:rPr lang="en-US" dirty="0" smtClean="0"/>
              <a:t>That energy is then re-</a:t>
            </a:r>
            <a:r>
              <a:rPr lang="en-US" dirty="0" err="1" smtClean="0"/>
              <a:t>emited</a:t>
            </a:r>
            <a:r>
              <a:rPr lang="en-US" dirty="0" smtClean="0"/>
              <a:t> at longer wavelengths</a:t>
            </a:r>
          </a:p>
          <a:p>
            <a:r>
              <a:rPr lang="en-US" dirty="0" smtClean="0"/>
              <a:t>Greenhouse gases absorb long wave radiation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2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to the radiation from the sun?</a:t>
            </a:r>
          </a:p>
          <a:p>
            <a:pPr lvl="1"/>
            <a:r>
              <a:rPr lang="en-US" dirty="0" smtClean="0"/>
              <a:t>25 – 30% is absorbed by ozone (UV)</a:t>
            </a:r>
          </a:p>
          <a:p>
            <a:pPr lvl="1"/>
            <a:r>
              <a:rPr lang="en-US" dirty="0" smtClean="0"/>
              <a:t>70-75% reaches the surface of the earth and is converted to heat</a:t>
            </a:r>
          </a:p>
          <a:p>
            <a:pPr lvl="1"/>
            <a:r>
              <a:rPr lang="en-US" dirty="0" smtClean="0"/>
              <a:t>Re-emitted as longer wave radiation </a:t>
            </a:r>
          </a:p>
          <a:p>
            <a:pPr lvl="2"/>
            <a:r>
              <a:rPr lang="en-US" dirty="0" smtClean="0"/>
              <a:t>70-85% is absorbed by greenhouse gases</a:t>
            </a:r>
          </a:p>
          <a:p>
            <a:pPr lvl="2"/>
            <a:r>
              <a:rPr lang="en-US" dirty="0" smtClean="0"/>
              <a:t>The energy is re-emitted to earth causing warming</a:t>
            </a:r>
            <a:endParaRPr lang="en-US" dirty="0"/>
          </a:p>
        </p:txBody>
      </p:sp>
      <p:pic>
        <p:nvPicPr>
          <p:cNvPr id="2050" name="Picture 2" descr="http://images.tutorvista.com/content/environmental-changes/green-house-effect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62400"/>
            <a:ext cx="439998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92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factors determine the warming impact of greenhouse gases </a:t>
            </a:r>
          </a:p>
          <a:p>
            <a:pPr lvl="1"/>
            <a:r>
              <a:rPr lang="en-US" dirty="0" smtClean="0"/>
              <a:t>How readily the gas absorbs long wave radiation</a:t>
            </a:r>
          </a:p>
          <a:p>
            <a:pPr lvl="1"/>
            <a:r>
              <a:rPr lang="en-US" dirty="0" smtClean="0"/>
              <a:t>The concentration of the gas in the atmosphere</a:t>
            </a:r>
          </a:p>
          <a:p>
            <a:pPr lvl="1"/>
            <a:r>
              <a:rPr lang="en-US" dirty="0" smtClean="0"/>
              <a:t>Example – methane causes more warming per molecule but its concentration is lower while carbon dioxide causes less warming per molecule but is higher in concentration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31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Scientists study carbon dioxide extensively because its amount in the atmosphere has fluctuated.</a:t>
            </a:r>
          </a:p>
          <a:p>
            <a:pPr lvl="1"/>
            <a:r>
              <a:rPr lang="en-US" dirty="0" smtClean="0"/>
              <a:t>Why does the fact that it has fluctuated mater?</a:t>
            </a:r>
          </a:p>
          <a:p>
            <a:pPr lvl="1"/>
            <a:r>
              <a:rPr lang="en-US" dirty="0" smtClean="0"/>
              <a:t>Ice cores are used to measure past carbon dioxide concentrations and temperatures</a:t>
            </a:r>
          </a:p>
          <a:p>
            <a:pPr lvl="1"/>
            <a:r>
              <a:rPr lang="en-US" dirty="0" smtClean="0"/>
              <a:t>Correlations between carbon dioxide concentrations and temperature have been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2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Based off of what scientists have found we could expect that an increase in any greenhouse gas concentration would also lead to an increase in temperature</a:t>
            </a:r>
          </a:p>
          <a:p>
            <a:r>
              <a:rPr lang="en-US" dirty="0" smtClean="0"/>
              <a:t>Not directly proportional due to other factors </a:t>
            </a:r>
          </a:p>
          <a:p>
            <a:pPr lvl="1"/>
            <a:r>
              <a:rPr lang="en-US" dirty="0" smtClean="0"/>
              <a:t>Cycles in earths orbit</a:t>
            </a:r>
          </a:p>
          <a:p>
            <a:pPr lvl="1"/>
            <a:r>
              <a:rPr lang="en-US" dirty="0" smtClean="0"/>
              <a:t>Sunspot 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21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191</TotalTime>
  <Words>455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Topic 4</vt:lpstr>
      <vt:lpstr>Climate Change</vt:lpstr>
      <vt:lpstr>Climate Change</vt:lpstr>
      <vt:lpstr>Climate Change</vt:lpstr>
      <vt:lpstr>Climate Change</vt:lpstr>
      <vt:lpstr>Climate Change</vt:lpstr>
      <vt:lpstr>Climate Change</vt:lpstr>
      <vt:lpstr>Climate Change</vt:lpstr>
      <vt:lpstr>Climate Change</vt:lpstr>
      <vt:lpstr>Climate Change</vt:lpstr>
      <vt:lpstr>Climate Change</vt:lpstr>
      <vt:lpstr>Climate Change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L. Smith</dc:creator>
  <cp:lastModifiedBy>Kelly L. Smith</cp:lastModifiedBy>
  <cp:revision>13</cp:revision>
  <dcterms:created xsi:type="dcterms:W3CDTF">2015-09-13T14:33:52Z</dcterms:created>
  <dcterms:modified xsi:type="dcterms:W3CDTF">2015-09-13T17:45:35Z</dcterms:modified>
</cp:coreProperties>
</file>