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CFDD1-EE9E-4776-80A9-FE901E730B63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118D0-C868-4663-8346-9C2C15C724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CFDD1-EE9E-4776-80A9-FE901E730B63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118D0-C868-4663-8346-9C2C15C724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CFDD1-EE9E-4776-80A9-FE901E730B63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118D0-C868-4663-8346-9C2C15C724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CFDD1-EE9E-4776-80A9-FE901E730B63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118D0-C868-4663-8346-9C2C15C724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CFDD1-EE9E-4776-80A9-FE901E730B63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118D0-C868-4663-8346-9C2C15C724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CFDD1-EE9E-4776-80A9-FE901E730B63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118D0-C868-4663-8346-9C2C15C724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CFDD1-EE9E-4776-80A9-FE901E730B63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118D0-C868-4663-8346-9C2C15C724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CFDD1-EE9E-4776-80A9-FE901E730B63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118D0-C868-4663-8346-9C2C15C724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CFDD1-EE9E-4776-80A9-FE901E730B63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118D0-C868-4663-8346-9C2C15C724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CFDD1-EE9E-4776-80A9-FE901E730B63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118D0-C868-4663-8346-9C2C15C724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CFDD1-EE9E-4776-80A9-FE901E730B63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118D0-C868-4663-8346-9C2C15C724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CFDD1-EE9E-4776-80A9-FE901E730B63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118D0-C868-4663-8346-9C2C15C7243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google.com/url?sa=i&amp;rct=j&amp;q=&amp;esrc=s&amp;source=images&amp;cd=&amp;cad=rja&amp;uact=8&amp;ved=0CAcQjRw&amp;url=http%3A%2F%2Fwww2.estrellamountain.edu%2Ffaculty%2Ffarabee%2FBIOBK%2FBioBookEnzym.html&amp;ei=5kMPVdyoGor7gwTDwIDYDw&amp;bvm=bv.89060397,d.eXY&amp;psig=AFQjCNEvum_2YBNoEEdUUgGEXfIAtvAcsw&amp;ust=1427150155364079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oceanexplorer.noaa.gov/explorations/12fire/background/microbio/media/redrockridge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google.com/url?sa=i&amp;rct=j&amp;q=&amp;esrc=s&amp;source=images&amp;cd=&amp;cad=rja&amp;uact=8&amp;ved=0CAcQjRw&amp;url=http%3A%2F%2Fen.wikipedia.org%2Fwiki%2FAutotroph&amp;ei=GDsPVe7ZL4P7ggSBzYKIBg&amp;bvm=bv.88528373,d.cWc&amp;psig=AFQjCNGaqflRJwhnmSJB8gh05BiIDN0GFA&amp;ust=1427147921587107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ved=0CAcQjRw&amp;url=http%3A%2F%2Fwww.chemistryland.com%2FCHM107Lab%2FLab5%2FSoil%2FLab5Exp3Soil.html&amp;ei=qDsPVdD4OqfbsATSyIDgDg&amp;bvm=bv.88528373,d.cWc&amp;psig=AFQjCNHsUhqWuXsdyqOb4lhEFiJwqxviHQ&amp;ust=1427147999785298" TargetMode="External"/><Relationship Id="rId2" Type="http://schemas.openxmlformats.org/officeDocument/2006/relationships/hyperlink" Target="http://www.google.com/url?sa=i&amp;rct=j&amp;q=&amp;esrc=s&amp;source=images&amp;cd=&amp;cad=rja&amp;uact=8&amp;ved=0CAcQjRw&amp;url=http%3A%2F%2Fwww.uic.edu%2Fclasses%2Fbios%2Fbios100%2Flectf03am%2Flect11.htm&amp;ei=aDsPVdjoLYOxsATx1YKYAw&amp;bvm=bv.88528373,d.cWc&amp;psig=AFQjCNHsUhqWuXsdyqOb4lhEFiJwqxviHQ&amp;ust=1427147999785298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hyperlink" Target="http://www.google.com/url?sa=i&amp;rct=j&amp;q=&amp;esrc=s&amp;source=images&amp;cd=&amp;cad=rja&amp;uact=8&amp;ved=0CAcQjRw&amp;url=http%3A%2F%2Fbcs.whfreeman.com%2Fthelifewire8e%2Fpages%2Fbcs-main_body.asp%3Fv%3Dchapter%26s%3D%255Bobject%2520Node%255D%26n%3D00010%26i%3D06010.01%26o%3D%257C%26ns%3D0&amp;ei=9jsPVeS_HNLZsATCq4HABw&amp;bvm=bv.88528373,d.cWc&amp;psig=AFQjCNEzStY8aGeY8Hprdz0JH0A9ulvZpQ&amp;ust=1427148098450413" TargetMode="Externa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ved=0CAcQjRw&amp;url=http%3A%2F%2Fiatrognosi.gr%2FViewArticle.aspx%3Ftrid%3D23%26tid%3D48&amp;ei=LD8PVbCsEemPsQT5mIG4CQ&amp;psig=AFQjCNHUtwDrh6LNsKFiy6v1ed_pdibIzA&amp;ust=1427148953611457" TargetMode="External"/><Relationship Id="rId2" Type="http://schemas.openxmlformats.org/officeDocument/2006/relationships/hyperlink" Target="http://www.google.com/url?sa=i&amp;rct=j&amp;q=&amp;esrc=s&amp;source=images&amp;cd=&amp;cad=rja&amp;uact=8&amp;ved=0CAcQjRw&amp;url=http%3A%2F%2Fwww.clipartpanda.com%2Fcategories%2Fsun-clipart-png&amp;ei=HD8PVevrEcm1sQSizIKwCA&amp;psig=AFQjCNHUtwDrh6LNsKFiy6v1ed_pdibIzA&amp;ust=1427148953611457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Photosynthesis and Cellular Respiration Intro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Cellular Respiration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Glycolysis</a:t>
            </a:r>
            <a:endParaRPr lang="en-US" dirty="0" smtClean="0"/>
          </a:p>
          <a:p>
            <a:pPr lvl="1"/>
            <a:r>
              <a:rPr lang="en-US" dirty="0" smtClean="0"/>
              <a:t>Anaerobic </a:t>
            </a:r>
          </a:p>
          <a:p>
            <a:pPr lvl="1"/>
            <a:r>
              <a:rPr lang="en-US" dirty="0" smtClean="0"/>
              <a:t>Cytoplasm</a:t>
            </a:r>
          </a:p>
          <a:p>
            <a:r>
              <a:rPr lang="en-US" dirty="0" err="1" smtClean="0"/>
              <a:t>Kreb’s</a:t>
            </a:r>
            <a:r>
              <a:rPr lang="en-US" dirty="0" smtClean="0"/>
              <a:t> Cycle</a:t>
            </a:r>
          </a:p>
          <a:p>
            <a:pPr lvl="1"/>
            <a:r>
              <a:rPr lang="en-US" dirty="0" smtClean="0"/>
              <a:t>Aerobic</a:t>
            </a:r>
          </a:p>
          <a:p>
            <a:pPr lvl="1"/>
            <a:r>
              <a:rPr lang="en-US" dirty="0" smtClean="0"/>
              <a:t>Matrix</a:t>
            </a:r>
          </a:p>
          <a:p>
            <a:r>
              <a:rPr lang="en-US" dirty="0" smtClean="0"/>
              <a:t>Electron Transport Chain</a:t>
            </a:r>
          </a:p>
          <a:p>
            <a:pPr lvl="1"/>
            <a:r>
              <a:rPr lang="en-US" dirty="0" smtClean="0"/>
              <a:t>Aerobic </a:t>
            </a:r>
          </a:p>
          <a:p>
            <a:pPr lvl="1"/>
            <a:r>
              <a:rPr lang="en-US" dirty="0" smtClean="0"/>
              <a:t>Inner membrane</a:t>
            </a:r>
            <a:endParaRPr lang="en-US" dirty="0"/>
          </a:p>
        </p:txBody>
      </p:sp>
      <p:pic>
        <p:nvPicPr>
          <p:cNvPr id="20482" name="Picture 2" descr="http://www.lhsc.on.ca/_images/Genetics/mitochondrion_0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1066800"/>
            <a:ext cx="4114800" cy="32986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s://gentrybiology.wiki.farmington.k12.mi.us/file/view/Photo_and_CR.gif/157116905/319x314/Photo_and_C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28600"/>
            <a:ext cx="6400800" cy="63004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Catabolic </a:t>
            </a:r>
          </a:p>
          <a:p>
            <a:r>
              <a:rPr lang="en-US" dirty="0" smtClean="0"/>
              <a:t>Anabolic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Oxidation</a:t>
            </a:r>
          </a:p>
          <a:p>
            <a:r>
              <a:rPr lang="en-US" dirty="0" smtClean="0"/>
              <a:t>Reduction</a:t>
            </a:r>
          </a:p>
        </p:txBody>
      </p:sp>
      <p:sp>
        <p:nvSpPr>
          <p:cNvPr id="24578" name="AutoShape 2" descr="data:image/png;base64,iVBORw0KGgoAAAANSUhEUgAAAR8AAACwCAMAAAABtJrwAAACK1BMVEX///8AAADt7e38/Pz5+fn19fXx8fH29vbq6urHx8fm5ubi4uLf39/Ozs7s7OzS0tKvr6/Z2dn/1pnBwcFJSUmoqKidnZ2Dg4OZmZmLi4u1tbU+Pj5qamowMDCcnJz/25haWlqSkpJiYmJ7e3t2dnYsLCxDQ0MeHh42NjZQUFAREREaGhqAgID/65kjIyNubm7Ls8//35jnenp1suZ0vubpbW3oZGRzu+bLtMa/AEBzwubUaWn/56DMtL7ienrMv8x0r+b42aLWwcCyUlJzt9TZYmPLuc//2Km9AEX/5sDFADzqbWXu2Zjw2qzPAEr/7rTCUlLPADz///J8TExhVl+AQUF6a2uYPT1YMTHz2OLVg53egKTonrrQMmpWa3FKjZ/XQmAvc4D/69FIbX5HhKtnm83Nn6pcmb83S2fOYJb//d5qUVF0KSnau7u5AFTpyOP//czPQXr04ek8XXbqucbQVnW5ADHLgY66ZYhbp7/gs4Toi6D/7eNAdaTjemX7yZS2rG90w9coOlO+RkNWCAhKkZwjVoB/IyOHQi4sRkFFVVyHPDzLcIbsvexRLA85AADgWXrMmMIzY19eJydJMzO5ABW4kZeSaHysfWHax41AMUF7XHz1s7zm1OcPL0xUV0KIdlOzooAxGSuUgZTFmsaLd2VFOialgKUxP2ElIxTljXDUlYc4ISN8W07SU2a5ZWX2tZavgGtYur6eLCwjT11sIx51AABNap//1NNyCyArAAAgAElEQVR4nO19iX8bx5VmFfpCAw2gm90NoBsA2bgPQgAp3hQl6rAoipFoHbZl2bLs0WE7liWvJUoZn4nHGWdjeTaZ2NnEntHYHs9mk51kJ7txNvnz9r1qAMTRIEGKkuixH39NANWvq6tevXpV73X1V4R8RxuTwBHCS/BFbDskHs+0JfTl4jq44OD5bi7Oi4sMwkXauaQGV0e5xOYdITHQXliuu7C8V5W6uHixVfEmJ+HahcW1DiEe7Exo+yKYwd5Erj2vnsTuBDEW2JSLi0SjMtdKSDvup5UhesrjjgINbHTHQcql0TAmBnRdDrVf5s+n8mW5XVBEpDrpR1xJ7ntuQArTUONbuhT0ZuGd0Xoun+Cbv+20+xnLkEjVg1+g/vstVUM+Jk1mqNWWHqB6JEfFjruNbiCDwn3LR6w05COWaNqbxaqAPoiGQUQoNO8H5YdEv4L6Q3yED/j9fkjhFIVxB4OiWzmojeLDBAUl6yc+RWIHkSRJYVXkg3gJ5wf1EEUi+IjCWohX/ArFK0E+hOhNaWMuAQpXoMIEqzksd6ReDeVlYkYIFzYljlczFkf8VhJVKpKraiAf1qxmsipCV8nY8EsPqY5O1KRJSEiX61aYw3zqOuHENBRct4mmatVsBLNIxkLFkHtr1ZApZsU1tZxvHIRGMRGaVKYayeVItAzKVjOccoaEKKeVEkapRLhyIpHxgRhL5TrrXzyJVgpJ3pcslfMaRwpxI+/oiZQhkaxTLtdsuLuRyDth4qdgYqp1ohaSBZqGGyVKhaQrlCiUSAZps2KgyQvQiBSFBI2qKohJpmkzRWXipAmv0QC0oW5xWiWuVqIgV8suwTnIXHIMWfWHaEwvOALJ0apOHTiikH8hkskHiE1NYOeCFISSrsPPkp6GEug0DtmHmA3k8jpJ2VgvtJbtxlEGfQabylGbZMs6DZJ0gkTgR4gm4ZxAfKI2apJkjhAjRpIlHgqAasHbrHBJhyMWcJUMPjwKOVVMkoFi2NTPVSxOqJegziifJFEhTx1awKhDj6YBbKI4rWaLetsQEaCjFHNPxEAn8iSfBSnDbTJx6JKVsMka2AG1tinJwIdCZVcN0fqXk2isTJIrwe2KhGQzcALuUjT5oon5BP1wdxLPQc1AH/M2qcBdQg37E6kJZDjv1b1CTB1APiohJdTtdAHaGlLqGcJUjjfACtGYqtYNHs8rbv/KWKxCGmqgTVJQBKyGY5FcEpPUENoRjfr8LflgK2kCFijk9i+VRqsJs23gAv0JYjkSlVSqRjFfMBBN+figxkCJfClVhHPDUDLXPjt4QwmZiZEhOShXLMeGmWgNk3K+RiHDLfnA3R2bdeSmfQYV1IddSXSR5A4QCjImmAYWoItxbPxi8smgsGjSillRsQK8frdzJEx2leb20BTUylGZfOpZVhq5gkaIak35mNCuUk0T8YrIuv0JtRcKxZ1OEZJK+4PBACoj8WH/GmaStlLsvnVfMBAgiTRmx+QTc7B9sUuTAjQPaEUMDgvkgwqRSDP5SFRm+gMGJFQUXfnYWJmQe+NEqZSgdS8FSjK1SsLN4+X4KI/9S6fQAwuufGIlPJ0axv98Ko2VY/oTq6Bwa1G8h9Iun1wCx7gQKw1KAD65RJ2YKSYfHiutNvWnqYFAItf4AQpULcLAIBMr74c+KHNmhYiFil8DUYnErETAGkG6gOdgBIFG0sF6RaGXmWhBq6580gb8VKEKEVI3BMhSFPImFD5L1FGR+A2bVFMS2IYQjkKxJJocHfIUcK6JLetrHGI4RdPpGg0IGtXEkoMNKJYSapaifEQwe2nThGa2bMu1ipTVSORoORrlwYTaNCaQmiqQMh4WcahjV6ArpKlpYhM5NTUHLWPmBSKB/kGnilIaxPJYtA7MHCtGS39ItcTxdUrhUi5DKxmQgVSiNAey0osUGi4NRgpknKSVpKs/xK4U4cIYpSlQb1TfatXtX6UyRVY/8BoimtpKKVMnoRp8L6toBiF7pj/YqfHD9FIg3rZiJpTXRuMS5ULY66MxXbbhgwSGo8Nx6P9KPDYM9QjF0pGoxC4T1NgwTwJpCwtpglVV8YiQXFavmszyWxZKkjdjcsQmiolfoWS2FfebLItgNGqGOoqCl7HZvSQwDkFoTPglNq3nBfec0DjHN2xXM52Ny3zjkEi0QIRGWYUGHw9jE7fuIbjZt0YIvjUJfIDE7M+uoGjpUZfAi7YpH7Q/PLajr+3otQZb4bLjwoZcpOHrbpwXwSlv40uLq+nFbsjlWVg+6BuAq6cY39FAxEkPLu/tGhfBFjoT+MZvKeK2MSOui2lQCphbKVd1uCfJjnX+5rps+sBkWpvzeFHa6UqIUndcgPmnTJvKb9NtdoOEOhAbdkNOA/+muxvGDdLRWXnDJJvZjO4uLfpNIikwT9uG/YGJXFf4SpHZSMnBlFfT+UaiXxeablszc5Fru0HzBNceWsupOOuSBrY/Tq5XcEw+90squhrVbeVksatsFbwGBZ1ZnfiY868GVPDbZU7SZVmOEDHCk4hPUZk7AP6y0ohLaKrMNT4i7BP/y0QHRl4vxGByVPGcdXkR84YSMCUlkQIF359oBs3GDBLKgtrUZWgxnDbmbGKn0zQPWQtRWtQNdzqUrYGfA82Rh+luiHAxWoGJXCxdpakQyVZoCie524lcoYug0Uwc5pABGkfHWB3lSJ1aiWIBPSV/2ckUKKiByCcSCQsm81y5mK7lo+zqWCJGHeySMadE0VmxoHaElpIOVUSjloLCZ51Bi4LxArhW9ivoiNegPGnJpGWYOMOsLgEOB+QZII4JnkOVRMFNyI2GI0U3oBaOCgEQnkxlwYFPpyxFQNpVGuVjNaKki5qf+XJbJ7zIsNCv8hN5NAp3U/MEfR2SSKBbSJhfDadEvlBg1soGB8+/PhcXKB9mjgQKkYN8FIJRQfAV0QsE1SwNMijhRNbEXgBtBD5OQAliRAqqngT55EXCFWzedaWZfMAroRGhonNgGMOuudQ0J0aSSebLB6geDJZjpJogvB9cYDUFk22pFG12/ubB890JzWh5M8EH1WGRI3TDSQ7cQciM1/MSm3+ifeZ9NSiyXPQJ4LPzeo1FMPhylFUpGC+VqBKqiOgdEquSAcWRCeaXTbry4UCynFcxSHsxWMxOH8ViQB/LVMqGkQqqBZ45mjr4bpyhBylaPAyXMWd3VAuD6WwGA+x8uV7JknIcs7Aj1DCMRIxks4TDuAZcwBEWfliPDOLBcV4JnfFDdV0+ooGtB/oj16DQ8RK7uVhOAifUUkro2L9JBgMuIB/mcScVgWoh6uNQPumULNuyj8AwxLiY/lhQS89itCcwYuESLEs8xfEgfR31Jwf6U+FAYWVuXX8wWFIJ+jDBZv2Lx25dzrK4GcjHT0OcBI2QrWJ8QWMXNIMZW6QCZAxeLRTGB7YaA2qsf4Va/StrYGWwf5WwOHlwwTUQHOtfGAULUc0H/UswKHwNMnXAD9SyDDIVPAYlbxJquiufILVEcI59lbSggv0JUluMgVoOw50UlE8U9QcUv0ojesmVT6UuyTQL0rKVMpQmk1BEXQNn2ZWPTSNgN4rbmcPZozwJlpzcqIo1JbEKD50VTGEyk4LxnYoKNepJB+XDMf2pcFKm6JQNZp/FkpEzsH1o0imDfc6NJjMO1DHgyideqYdY0H1zYjYkDQaogk6/5lRq0PRaopZLg3jN4uhwEiyiWakN46TBRitjKIQfrmR11z7LiXzOSsNnKRGqqDB+FVOJIIEUzmcEiBSrWMSIbv5ArDeRK8IkhQ/J0OQKFI2XubCGMX9dg3Gej3B8KBIKyUTUeE7zwTSajeIRMeHeLCzLQgSaJSiHo0X4reiYkQxdBh94SBGdr2YGKUbD5cPRkbhzp97Hge2iXH+0CeNYM6beOERmLgjpfHDJOuJgT1mlDi455e82n1LTPDTzkUibrQ/qaBoUNy83UZYkLh9vWZY2y+vDvrb5U9YGRfo/DfSiWDIaY4Hn9QxS0eFaxpNZ36ZfsmXyG5R2PdasQso23Zv7IcWMRzt7r6hH4/f91PBbRtt1rXcVPYD4mPtj7bnl1eWf87slPibxg3A9vPjYM3Nzq8tzc8/dfJA3+WbSmTM8WVsF8azeOX3n9sO4oyB8U7ry25cWFsYXRh5/YXnlxtz3/3r+wp17D/iON2+eX5rdP7v4WpDbnHnrtKP25+3j44dOjI8cOjE0d/oH59eWn3vuxul/Jg/S/nA3l9ZmZ2fX9i/tH7se3OX25+0940gje4ZGTj9389m/vnVneWX5rZ2+SzuJ+xfHFmcPjy2OwbG0/0Hr6v3RpZGRYyPucWj5hZtvPfvC3Okbp197gHcUr4+tzbK//WPu3wO82f3S23tGmP7Ax9Ceo8tr9wK3T9+YW36Az0aFNdQeGbQHj8NLS0s7LyCh2Q17Vqa2J7RC3u2JQsf61TNDQydHRoaOnRgagWPo9PIqas8vX+NbXLzrALXsT0deHOlcv9rDJeByuE6uyNjaGNie2bHZsab+7Nf65CV1e3yDVXzn6BVUm5b+jAydWj59487yWhtH9sdJS9/mIko+pGZe/mnnKC42tAcO/FtcOry4tLj/gYxi90/CsWNDoD1DIz889EP8HBr5478f+OMPz7SxWEenjh45W1YHiru0kxSK3XpnZv7g5c6A8b39Y2tLa0swfM2OvfhaU4N2qY2+hEqzZ2R84f9UPoevzb/jbSzRI1P7pvbtO3X2KW0rOYdNEM7kxPzE/C865MMtNbUnBl564d8Oz4L2gErtSHVaxGIj+E9qO/hmnKWVsCnX40NDQ4dw5PrD7+inI/iDHY+vr7zkoqemXNp3N6d55MX13JHD5TwvvzQxM4MCOnhRaC+GbwwVB46lLP3qK/qE+2NstjcvibRFlvve0ZNrx+RzHJTl0J6RhU/pl/TLEfYDj0Nt8tFBf763jx1Hn6zyA8kn9OE78xOTj83MTLx3cP6i1F6MwKw+dhi05/Bslpqz9AlQHjBBs7q4o/LZKQKLA/ZnaPwPtRNfUNQflxbaWEKnpkA0U1PvwvG9I9cG6GSCdWse+tX8/MzM/CToT8fJe7NjY2PsyNI8/czVHkjYnctSju85Bvbn0NDvf/Pmr+mPFtD2HEMNamOJ3AX7c2Aa/qb2Ht277yfRzfIMvPzGwfmDoD/Qv6B7zSc7zvphzsz+QD6xr4pPLe6fPQxT6cO7M2JwnKnLyI8o0heoQGCMRsD+rFPkSVCc6b2tv3Oe61bXKfTbeSae+Yb9meiMlAbGYLQChZkdA/vzmkPxBx47W6+dmh++Aspycs/Cb34/vmfhD/TE0MKJN//XgX8fOt7Gpf15+kDz7yho0NH3jY3mh+oH76HSzDD7Mznx3sRVi2vn8i+i9rj256kqLS1eX8IEfXfOD19BdRn59Hdfjo+Mv/mvX47/cXVudW6Oee8tkrOf3AW9eRePo3iccvpnaN9CkwPHxOTk5MzE1Q8csyvIc7ihMLNf5fO1J1T3x/4dHt93jB4H+7NwbGFh/BBMgxZ+iOJZvbN650Inl5b98X8w/XE16FTfLqbdYlMe+JucmLx6OeOxmil8fYz9zV6f3b9/dj984M/daX6Y9+4SKNDIwv8G9+vO7bd+8NFKd3m56Cfvt2zQ1J/6PH1RvmaCYX9Xb8Uinkyv7V8ag+nzGPqlS2PusdMO6s7Fx46PnwTRnGTxsYXl1dcvfPTzZ9969vQa15WXJNhP70PhgP5MTZ3TvfLiPpwHkwPjFhy36pHmnbviY/6l62Bwrs8uzs7uXwINAvtzXdy98bFDqDrjTH/+uHrj5os3v39neWXuggdnwDoLnQxsEEyIznqZwfQVmPLM4HHl4gaPLu8tMg1aBM05jNqzNLYlz+Uh05mT48fGwcPA/rX8On/hHz+aW10+7SUfGOuvQSc7APoz9R8eT131WzOufCZ+0eftwgbdW2rGx5h/et27H+4aetyNr8Ls8IXlm8+s3V5ZnpvrYy992XM4UYT59JGedYDShzMTM8wuf7jZc+/AImgPi66OHV56ELZ5R+Pz5OYxsEEjx06M//H06xeeXbmxsnK77/NB+9W90+itTj/dnVf8imuZr2SkTZ8PcjfXwPpgfPUftI0KuwvsD6Mzly4dP/7XV8hbd+ZO31hZfm6D8Kr2swPorO491fU6svYymw7OPz/gAiYxcE+5F77vt5cfMp3/6LnTz3kbnyaJv5+CDjY99f86k2MvwdRncv6djU3Pt4F8n+wDAR090KFAIZwZHpx/J/6oStVBfcEYOtEeuIGRI7bE5f+EWaBXJX69GLGr6Iz+ZdhjtZLHKqpBuDxXPg2GQjHoarcHxRU8iwGzU+4smp0J3pp5bGL+apaQ9UWtG99gMK7tFfaRk3wWbdDT62WJvzE/P/mG91K0byNF3wcNutua5/AXMdrz4c4+e7oPamnohqu1B+MabOV3N1cGZkH7qs2yyH+ZnJm4rPfJiwx0x4G5vAvbsT68bbHnBsvsW4HxDd8JGIyr+/2C8G/AF3vS3+DKgFN6xezzFoK0WV7rXD3FGIyru+K7geS703tPNZwM/hfYux5teXYdOQem92Xdr/I7kzOXv1sI20mBH++dftXFu6hPTrz0CBYs96cHtn51w5VhXevH0tMHzsmM6+vJiZfF1kTvP/H61S2R/+npd1kHC1yevDLYe7PfLkqfmr6GamC/NPPhbhk2dhMFnt57Dpe9ZCeu7jKvfVfYH0Kq0++HYMLx2czXvi2tX/Xi+s9nfwjR7r6PinN5xgu67zsi5Kl9TxESev6dh/Uy1DeN7PevEaJe3XVT511if6TIubsaX33DEsgGluXba3+gg52LkItXdvPzvUdL9p9kcvG3j7oUu5eUj03yiwGf6DxEGiwM0lqf2cPVTGytcNxmlIiIn6TFr9UOrmbMRlQUP+9GrHzRnpea+eZ6Si6nrt+xmytmdlVpwPhP/5hfW4Ik9uPife4Pn0J40SskFwiTrsv6RfOeeipCNU+uKK2VGEorR7RUoG9h8UX7vpFBJzZQMXrihxtQxGq6Qma5Xyx/ONH6VDyRnPKbrsJsUtxxoXx7KZ0IhC33HNcKnpLWF/cX6EK5/V4uZ6OOvIvLurPk0Ob9NLOffCINbzueIGLUS+D5gVGIQgm9DzBg2nDxfIECOR+JZgpsnYaSNRMy0TMGzrxlwzALUaLC7QJ1kYjVsqGRSNKoBvBcebi8Tfn0fwyk0GiKX0/gFMSzwR+ixkNrCe5UBBPCET6awBbjBEli0xG/4j7LCjAEXY/MPRL9Kdvy5kqXIjpDE0E86ECEKiH2CodMDVmwK3IolSYhamtJaiKiM/D4OcNRIv4g1bWMgRUJVhlMwOYPxLoTN8DnT9YZ1C4mmJQEizVE6BCJUKYGVbkgDZF6gSG9WtSoGQVCqKKx1b2ET1QqtQjhyzRlFFEHB3rKKjqW7c2VhkwTCPItQV2DMpSKGViZQkMVEPuDknoSG9RkEMIR6nMhq/CHQgPpPHxPWWRbz0/7EyLMlt2vaopkmiBiiCscgXMqRWANtQbNpZFAEeXDllCkosQqM3TfGEUUpYH7F5/J9Qk8Y/9yUahRPmCuU2zpPzNXFdYkQgqbAeyPKxLRYmaxzM5F6rgIdMftj5lAmCFXhgx5J+dGiBmmLMIhOfgN5GNXsAskXPlw+RyiMptmrCawIg0uH0TN8T6B8iHuSZQP4Wts2SuTT8qNFzlZaO/RKEOnl6nPBZfJuQvu4yiswg7Lhy8x4bsgiCAfohUYgDAD9CZOFeWjM/kgLA+xGvLJlEFDaT0ajaqkjiZjcPsMGfaTT97WHRf8UKNBURbzrLI6ykelqhiSEXpdzMJ4YtOgVqZ+vpT0az6FpoNKGq6xxTTYH7u82YjtQf3ctAgN8BJn5iVMUFFF+HwczzoZATc8AI1BLBmVEsRjI+UCQ5y2SthumRzLxypKULZh4g90OobEwz+FO/Llr3Vvz1Mtlx0LTbLABTJ+pVzIYk8WIw6etMs1BwySXTOGszYR4yXHNHxEqCdKmhBySqjpupGIw/wwx9Cmd8Y/5QymOXyFrcKBzm/mci5Mlr+UtEYRLV0hSYOYFWj30XS5CEMzDYeok8tlBZGW406aKPnycAn6V2Ywr4EvX7H7nOI6pxedLx41sEYFvnXSfTDMuFwcZdcO037Zb4N43ZVeiC0cCOokEI833osUTMSXRsQg0Q77sLfZ6ZCGKFMkbKtAMPtQLQRPFeNxYAkPCO/HZ17awQr0kpjeXQGLJoWKg5VLvPzO4LbqodGDj4+B+RkIX0J56fnMJpGvb3N8jERfer6P/7Vd6ucUfTPp4uTlPw+0/t1a74Z6ciMZbGHutWXi7U714oMbva4q2vfdVoHL87emB3o4GF930+0NZ32061G1mPTm24j6+V8uWN+6N+SjzIfv9tIanpXGthtpf8twfbcynmyCHOHewHzj4BNTP+v1hlx2wR20fY284BDc7YgYBdx4VqAR2+IatgPlw/Miy4ILIGIlu0TCBRC4KxRzu0UWXgu0Vam9CH1J7B6VAxtNPrVil3YVBg77NOniwflrzVUuXcRnaK2eCoHjwHbDSmdJpFKnNMPj3F3MZ2uVmh8naaMJx53vyzSPsoGDy9FKgidclubr6OYmSSlOCyRYGh1N4jy3WqMO7nhSzGyxuEx/gjYD7YvEcachPwlqWlwVWYLqb6yoDJq4BweTTyjO0iKmGpRHq7IUCIXTIpHsaAjaKRSIDOtiIy8PCl6ef+zVA+/34rwDWcUwh7NThYGqEisL+lrn/TCJB8dHrBkCX4ixaXzIBTsMwhncQAfkgyGaTJLEin6O5zQK2lOqQUtXYMqadECh6jhtRADmrb7sjvKRaS5etHBDqjrkq5I0LadLDiLipusJ1x8K0VgWCqYVeVIvpBPQpNZozLJztJADJzGVVHz5jFWC5EylHIVS2ZCXp6mSr0xc/Xhq3zWvcxgjEXH2rqhmJeTKB5FULSafUZ2FLy2HNKKoUGA9EhpVUT6FuhaJ0oalDmL/KjFMaYFtLRVGDFYjTRJG34GhFXnvghFA+YzG0CGMWAh/TAoqqKGIwZUwQntnKQdcPO5XlMuBfESN4m5dQbbhEsfcUh11PJfBfm+Teg0aP89n8+yuvTgF2avz7xhTU6+KpBNfAr5wiEjOQ75OMVeFpob+xfaCylWZfDAsZZZIBkWTY/IxqeM4GRnlk0hkMhlHwq21GvLJ22yjLsIpVAnjnkZlC3fCiXbGnzfFlwD7w9MIFK4QFynoDpNPASwl9WkgdU5n8gFPK5k0EpxWFOK07tSpHU+xPPLRBkwyi9HWHZK0OBKsaAFasr3u6Ls8P3ExemTfKZN0NBP7UqqzkBPuIiD1lU865SPhURYlDDXCMiCfBrK+6/ArTfkwl8ccFf0oHxYhiVLOE1ijL6H+YABDSqlEiEHjFWwSL8PgQMNBDHTorH+JNBqJRDTQH7iDAl8Fu8i6j6s/8IU5uBmLJKEUSiVIxJhnFEO/MvFYTvnJ1JSXnbRpLp2gEYnm5DqUxMq54Nz1LDGLhO3cFc2DbByz7NofvmzYep3Nf2RaleMI/x4PmSBcSyYIC0zSRVmFlgtgSMawSFzObHVPHJRPxsFNmnCohLxAPhinAvlIKWgUw7U/SayPD+2PH+stcMxL5tg+YUw+Vl4g+NymKZ8+s7bkwfmrNnn66NSrXk+YYVjAeG7EckJqkMgq8cehcXUdxgLCD/txTAClUONa3R2/+GgmCWJAjxquwRC9YiEwtJ6MkSiLYkUy0P/AgQY7FJWJmkmHtyEfvpQqgw5ZiURFJNAv0gVM94N2U2q58hES1IEKa1QCcRTKoNgyLUN3HKYlhcmHr1fYcxAMJio0YCVKox56q3wwf/CyRrIHpo96LABiK+8G8T2k7hnh/VNfZy6MpdJCOE2KRPDxgsjDvMpH2GYfQexfzOXjFN0nES6IPR53VYUeHIpICFBNRJZIFJmD6RvuxskFQJdY72rNDxt3TP/fifmLHK//ae/Rs0KnFyviholOidV8I/9UoyWH5rgGF9/D1e2f9uW6f/9U1cORSna7V3vRT+fnr6IhPzv9vXMeKuDTB8Cn5kK25+zy4ZOaSe1suNt+fn7i71GxylNHjz61kzk/IuJ3NnRgTE5MsnW99vt7p+/uqjVAu2D9mBj5YGbypSjj+gm+6/Td+vlOSk7MzF92o9vJd6emntxVCvToCdRn5rFGoEs+t3fq6O5bJfVIKTMxOfF8c13vtel9U7vJAj16+xP5oGGdGZd1CixQ/Tv7s071xw7Orz/Z4c4emDr6X79bJd4i/fLk/MRP14OT6fenpo56hoG+lSR8ODF/8I22aKzvLFigI1sOzz4oai0T6l4SyrUntPAlelamCh6XbuGdY8lCMJK/a1/laiFq0o99W8/rQXDtOHLEFjEh9MszE+9dNdu5/Nf2fW/fvszW83oQXI+Ygi/D1HDy7zoTEVFh6sjugG95tCRkJmZmJv6+K2DGLNDep3fHGNbSqp5l0u2J98NF+nFxJPsOorCVu7nscwi89XSwFySiO6++xdgprkHxJfpxbW7h+nNx1juIrPqBTLqspeggxua+T9iOKJvb1GadtmGfewrbY58fIYF45udnrnoE2oIfT02/CwIaLN4lXXj2owu7FVZ0+1RHZPCZiQ+9hgn1CKL87vv9IOs5rq+srKzeWX1xp8u383TmzKYsrb0LxM+uIsLqxN94L74zXHzWP7fmiX13H1pDkMW51Tu/3I+/trFCdWPaKc/zlePH9pzcMz5+6e2NuPRaY1mE+jXozuTEzPNx7zv6/xvDid57Fx/OYEIU16Z4+acvzM2trHz04oWPXohEDo9dH1v8B2X3+adnEFi0gd577JW+bKFfuBDyoSeuIKozDO4X+zW4ftdFiT71cZxpjvwz73UN55fnPrrw/Z8/+9Hrd/6xibZCooQAAAw0SURBVCC+uNuM0StD40MLxxZGxo+Nj48fGj/eh02+PJPDpbHZy49NTDLY9Jf7G5jqKVeDpo9cwyeA8rknPXnXVl6/+f2bz91ZXV55ZqkBCD12/UFuirR1+i/jI+MgofEWfu8lTzb54uREUs5efP7qTIP+ZoMFvUJ5XwOMfe+pJ58y7XN7n/ZasHR+7hn+2QvPrS7PLb+4tIRwvgzS9/rO1GxH7M+ZE+NDIydBPuv4z5c88rIvT87MXL5yFZF5Z3BLgsl34htF0ZSPGyDa4K8ePXLuyPSBcqDX/vDPvXDzres3llfnltkeaQwQev/s2mtk19gf6Fvu38h4E793vNcGhS6DYHCjj8cmZibmccOG5zd5hhY6+y6iRCPK7/eOTh2FCdE1j0Fs7c7rL94G7Tn9gyW2wxVuWoSQvrvGBh0fGTl0yN0Xbby1P1pPD4vcApkg0D7a5cl5ON5wNstZ/xjtzwHEt5vCLTOmj8Q8uC6cZntp/S3iP7M/FxJ6/yavbz00WmhtRvTmj364MD6+wPa3eruTSXv5PcQ1nJloou7Pv/TE5lnrr7oWiKG0ooCe9Fp/sHZ7dfn1H+D+aLNfffXVGNMgfWzx/I7U7r7tzxncDm1k6OTQyMK/0i/Gj50YYQnH27mI/C8I6OyK5yD7u/JEZ+TdK4ovgQahBWKbGrnG6FX33cGOWL+4tNjY3eqf8JWsr9wNG8eC27A/O7M+oYOON7Vn5E36eWW8oT8dG6eQCIoHbM8M7vjxHojnvee9eooHRX6MNsjd1gg06N3ps73PfoJ6c3+0HJ3dT59obLm3f0eqd990aWQIt0MbGjr0Bf2Ufon2BxPaN94hUgk3GZqYmQe7A18ObgHbWXn6iGt/pva5Wx4kelhutvbX+xW1/ifqD9tyb3YHKrcDdKi1GRr9YuE3nzf1Z08Hk/+zCbbNkNu93vvtFl5kEpPnmP2BPxTP0736c4/tzzh7eHbpKXyRd0xubNq4I77YfeKLEv7xoWPuVmg/ote+yNM3R9j+jCPHxDYujuM+O8jsD5rmW5a/tQayI0rEe92RJ/a15sZqbLuMbi5yvrlRGtif4X+rlWeXGhulSW1cvZAZA1V8QJiF/lzc4672HNrz+e+/+Pxz+j8WFnD/gqHHuy4L3GrYn3cce6t3DFbvHmE26OhPzF4usva3t28/u7gI054c3b+UoIcb2+5tt0odmd83uRtbDY18Sn+9ML7wye9GDrHd0Xp8MBaKn/lL1t5OWE6LYUx66q6Xj7r2wu3VC+fPL4LS/Ip+VqL/1FCn3bJRESgLKsynvz4xsufQl78+gfZnYajXBZMvT8xMXvTIYCDSz00fOOc14X7txvkL51fuzP3ywv6l//5U9lcm2zLt8OxicLu36iCu/QvXnUC8ErsSFhpb6bX2RMMvx8705qV/PTGR3eyO/RKVc1On1te9rHNxL3xE1m7eXl2ZW25ENxqbpoF53naV2hJa7ze1v3HEzkI/CChkHYyh7Z0kXIjaer/p0sKhxnaMJ/eMjB+C8WvhxJ5LnWj5LOpO1FuPxdri4B3vSq1zebzfBIdw7lTSiyu4evvmjWfZblovggPGNkwbk0F/7jXnmF15KZlAX3wJMYlK136DBklmvd42dS83YubUJOkU6SWRtjs3x4daGtTQn5Fxj4uA1H/ZNjqm8OeyZ/rayspb9y6cxgjrM+3as8isK67UHu2cTARp//1pfX3OKTRhmsXR1hYkcmM5bcUkEa+pSqd8yONMg3B/RoyPPQ72p58NNrcvH692Avrr6vLcykpDf1z/lEU43AKGqMibtKM0gUp/+Yje8uHKiH/EFTIkiNs7a0REJI2QTkZN4gsSAV+xgAslncXSfbomdMqHLIx00MLbXnd5MCTcWF1enlvG+Ji7PxrucjW22CgfvsfCY6XVVA3HvlixpNYUYkFFInWBaPWiQYhdyA9D/ePFlNorH3TT/PhOko/YFcWmfiERJ9kkEQuleoFGiZngQ+VMktZJZDTj5ANEp+WMw/Jp8ymPj59cGFo4uTAyfhIU6MyW1o9t4J8Osn7sn1eWQXeWoXuh9WHaMzYmNLhC1Aw5KYlER4Ohik2yxUgkQYPEAVuiV6Qgtfwhkq7IWm2YxKmslLFevf6p7CLTYM+0jGiJvdGVroggChPfHCL4qlKEw1dOSnFSi+HLX93BlVeO7xlx46uPP0TlQeKfAduzvDL31r1Z0J6l/UuzS+uvgoaokc8L+H5N2JctsxdSERiDyafIVRlmTyXr81klkojhS1Se/ctFEyL4XhefYm9W5Ui5AU6D8iEBaoP0cpZVSvqQV+uRDyFn3r50/Piltzd/BLbjdP7nt1/46DpGK4LB1+4F29euQ818FSy7US4bGYL9JDAK8rGZfMosiEBL7jkd3wvzlE8DIUOt+IiSRxaQTwYtacWVTxhhbhRqRaNR3Y9vNioe8nmUxPVzBbDl0xRkYINrxeEH0xGsnFrksmxIpGnmdiUsz7EN7Q/nFHxEEEs5gSQz6QoDFkoXJWA30f4QA+GI+BI+yxRJMcZDX+2yP/ezfvU+7c+G61dDNEIEhCWrKWJII9XRII+20xrllEpNUqjNK2h/eBiL4tQfznnbH+IvUytHHXzNkCe1HCIb+WrldIrGiZmHxFysmuZkWh92dDBFsVh+l+lPX9JSYA1iGcJFKc3D2FynJaukEMmhxeGMQEIFWuFBQLSoI4xabdjoN/bLqgqXczqcD9skEsIPU9CDJKATxQaCDPy2afMI9qcL9o4/5/6OvpnUF9+vd3+0bXJt5lmte0MPn8sT2NDD/yJb9KY713Z+G7i+o4bS7TSp/d29bxrJBhOQH9zNlqt+3/FnmFs2wuhGYPt58QNzcZuXa6BisN7TmagXmcmxqGHgTJJvyaf5NIEjbagKPRk2bVeTk2/Kx10OmhpNt+fV85yg/WlCB75Ez9MEqZtrw6cc3c8cRD9DyPVhosQ+Az426+PDrqEOI+QP54PLRAGuFn0CXs4FObnGIKwR6zINTm1bbwvFonDGzqqQJmtyTCZyDGY8AT2QTrMFbmm2BTv2JcXmRNUXtTBZSadbOEFyRaO7waJla/k08eVqNQckUh5OUEuu0SxMDS0jX4JKKIlaHtwlvcwT3pGJmcvka1DVSKJm5PJMJPESxkPaUAy4ZMWMhcWEoRolEZzzukmTZZsibEVexTm3TWMmuCncKPq9JXBXa/E6eDYyzQ4Xm/Jx4i7c7yMmqxgGbSg7HMnUiFAzJPBNOQwBOVSDqoEvGSf+Up3YNZ5IKRncCh0cBB+XqAJ3Qz75eLzSvmxUZuhYMfTUS1lSBfWq1zhiGXACBJ7JMpARBNHIo3wKBJGJSEUlTgaT3ZwCoDym0Vveh02sjTASASWK8FBNHqFSUlEGGUuopo4KDKzCzoN8SjJTFoUGRQxb6EVXPjRmFJpvN2CPyxXgC5+qgkdm1UiySriqAy1RckG7rTwLO0opE+QjgJH3+alPJEacA6+FQ8AZdOSSRiRkIn78QJ6nN9emnufm/imG+gSEXJbQaecrQZHP6wKidDPELxqKFnhEThFt8DTFIoLlCCRYiYSoJBK9FkbjFktg9Exc90/TDNwFA0QkWyJZcPRjSYapIyOWSKyMyLPEB3eugVUHJfFjRNeIkwS7JdMfoZJK5Ut0wFUZD5BKiNAVwEJpVJQqCugPaBTIx3EYQEoIyx4fhabnoB4gnxwB+QQYSk66oT8JDIy0PT7zM0waezQInLYrn4wrH+isQh50s8wRFTQQdJSrlVvyieX9xHTlE2dhRnmDZwMPiWSqyjq45LaOZYfySIi/VQP50LhModkzhhyF+vqopZdRPnU37JMdheQak08agxkdUIB63gD5pfMJxFnKwYEw02aCyMVyogKcvkzRKIWwSQqpZAGaR2AQ2WK5mEiyDi+l2Ota/Oijf2srUk0iNlOuLuPbiTCGWUGG8eNE40kXjDiXReMSyeX0qEZkRA4CNi6atCLDbMojW7G03ByKWTCJF4PBMIghBP9EUSQSmzWEiZz3BQKsnweDbD4AHFzYxwWgb4YFiZMCQcHPww8uwBCZSdi3C+JjrZlf+w0QH4xIbZcxVWlPYLOudpd78/VjcvFRv+Ozc2Q8ALBRLfOfRz7aVhG0vqNB6NHjSzzI+PxW16/uRnyJ3Uz/H6/gi4VEwwhDAAAAAElFTkSuQmCC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524000"/>
            <a:ext cx="5181600" cy="31813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4580" name="Picture 4" descr="http://www2.estrellamountain.edu/faculty/farabee/BIOBK/redox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3200400"/>
            <a:ext cx="5181600" cy="3181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Autotrophs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</a:t>
            </a:r>
            <a:r>
              <a:rPr lang="en-US" dirty="0" err="1" smtClean="0"/>
              <a:t>autotrophs</a:t>
            </a:r>
            <a:r>
              <a:rPr lang="en-US" dirty="0" smtClean="0"/>
              <a:t> do?</a:t>
            </a:r>
          </a:p>
          <a:p>
            <a:r>
              <a:rPr lang="en-US" dirty="0" err="1" smtClean="0"/>
              <a:t>Photoautotrophs</a:t>
            </a:r>
            <a:endParaRPr lang="en-US" dirty="0" smtClean="0"/>
          </a:p>
          <a:p>
            <a:r>
              <a:rPr lang="en-US" dirty="0" err="1" smtClean="0"/>
              <a:t>Chemoautotrophs</a:t>
            </a:r>
            <a:r>
              <a:rPr lang="en-US" dirty="0" smtClean="0"/>
              <a:t> </a:t>
            </a:r>
          </a:p>
          <a:p>
            <a:r>
              <a:rPr lang="en-US" dirty="0" smtClean="0"/>
              <a:t>What is the opposite of an </a:t>
            </a:r>
            <a:r>
              <a:rPr lang="en-US" dirty="0" err="1" smtClean="0"/>
              <a:t>autotroph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1026" name="Picture 2" descr="The orangish-brown material is iron oxide encrusted microbial mats, often observed at low-temperature hydrothermal vents.">
            <a:hlinkClick r:id="rId2" tooltip="The orangish-brown material is iron oxide encrusted microbial mats, often observed at low-temperature hydrothermal vents.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599" y="3886200"/>
            <a:ext cx="3111499" cy="2333626"/>
          </a:xfrm>
          <a:prstGeom prst="rect">
            <a:avLst/>
          </a:prstGeom>
          <a:noFill/>
        </p:spPr>
      </p:pic>
      <p:pic>
        <p:nvPicPr>
          <p:cNvPr id="1028" name="Picture 4" descr="https://encrypted-tbn3.gstatic.com/images?q=tbn:ANd9GcQXbWPLiGxon7Tg5D8oElviEecDPUomdaIxFl95swvMUs8MNFi_oA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24600" y="381000"/>
            <a:ext cx="2286000" cy="30454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05400" cy="4525963"/>
          </a:xfrm>
        </p:spPr>
        <p:txBody>
          <a:bodyPr/>
          <a:lstStyle/>
          <a:p>
            <a:r>
              <a:rPr lang="en-US" dirty="0" smtClean="0"/>
              <a:t>Cellular energy is stored in ATP</a:t>
            </a:r>
            <a:endParaRPr lang="en-US" dirty="0"/>
          </a:p>
        </p:txBody>
      </p:sp>
      <p:sp>
        <p:nvSpPr>
          <p:cNvPr id="6146" name="AutoShape 2" descr="data:image/jpeg;base64,/9j/4AAQSkZJRgABAQAAAQABAAD/2wCEAAkGBxQSEBQUEhQWFRIVFxQUFRcVEhYYFhYYFhcYFhUYGBQYHSggGRolGxgXIT0hJSkrLi4uHB8zODMsNygtLisBCgoKDg0OGhAQGzQkHyQsLCwsLi4sLTAsLDQsLCwsLCw0LDcsLDc0LCwuLyw0LCwsLDQsLCwsLCwsMCwsLCwsLP/AABEIAKMBNQMBIgACEQEDEQH/xAAbAAEAAgIDAAAAAAAAAAAAAAAABQYDBAECB//EAEcQAAIBAwIFAgMEBAoIBwEAAAECAwAEERIhBQYTIjFBURQyYSNxgZEzQqGxBxZSYnJzlLLR0xU0Q1OSorPBJERUo8LD4Rf/xAAZAQEAAwEBAAAAAAAAAAAAAAAAAQMEAgX/xAArEQEAAgICAgEDAQkBAAAAAAAAAQIDEQQhEjFBIlHRBRQyUmFxgZKx4RP/2gAMAwEAAhEDEQA/APSeLcxPFcXOACltDb4RmCiWW5kZVBfSWGkIoAUEnWdmIArBwTml7iW2JTppK15bPHudM1sxIdWZVbSVSQYZQfl2BBzNXnAIZZXkkUMJI0jkRgCj9JzJCxB8MjM+CP5X0GOLbl+GOVJI0CCMShEQBUDTFTI+kfrHSBn6t70FVn5vZuLNapOiQktZqAqGRbgRdbrd3lM5iwRjUK1W41eJZmZrl2Y3xsxptoiwRLloSyoF7nKr49/FX3/RMGjR0k0iTrY0jHV19Tqf09fdnzmn+iYNIXpJpEnXA0jAl1a+pj+Vq7s++9BBWHG54eHz3F2jt0mkMWpFilljGBGXTxGxYkem2CQPFdZeabhWWH4WP4o9Zinxi9LpwrGzMJhGW1HqoNLIp8nxgm0XFusiMkih0cFWVgCrKRggg7EEelRbcq2RiEJtYTErFwhiXAZhhm8eSNifUbUEHBz2ZGjZLf8A8O7WIMjTYdfjVUxYi0HOCwB7htuM+BrHnl5Iz9kbeQTWihS/2hSW6SFtSyQ4xhhumte7AcHergeEQEk9JN2iY9g+aHHSP3rgY9sCsEPLtqmdNvEuSrHEajdH6iem2H7gB670FU4jz1N0rnpQJHNFgxrLI4LoJ1hZipiAIwynKF17tyDsZnhnNTSXrW0kPSwZFRmdsyGMAkoDGEdSNR7XZgB3KvpI/wAW7TEg+GixKGEg6a9wZtbA7eC3d9+/mstvwS3jlMqQxrKc5cINW4AY59yAMnycDNBCXPNsgmZEtwYhO1oshnwxnEXUGYtBxFnt1ZJ9dON6joOYbxeC2t0RHJczPbatTaV03E6quNCDHa6rjB0+cuV7rYeB23X+I6EXXP8AtOmuv5dGdWM509ufONvFd5OEwNALcxIYAFAj0jQAhBTC+mCAR7YFBTrXnWeMTGeFXRX4p03EoUn4J5CI2jCdo0LjXkkkbitpud5BOkRtGJIgeXQ8khjW5kZIiNMWlsKupssoG4UvirI/BLcrpMMZU9YkFBj7fPW2/n5OffJpPwS3eRJHhjaSPSEYoCVCnKYP0O49juKCH5T5tN65Hw7xxsnVik+0KumrThi0aqH3BwpcYzvtUPxbnqYW07rCIvsb9reQSiQ9SzZkbXEUGkHGRufY42zcrDg1vA7vDDHG8nzsiAFty25HpqJOPck+tRvDOTrSFZB0kkaXrCR3jUs6zSNI6MQN1yQMeoVc5xQRyc4ylzB8MvxfXFuqG4PSObb4vW0wiyv2foEPdtnG9dYOfNcluvw5SOYRhpHkYKrvI0RRWWMoxDKPmdNQYadXirFd8CtpQ4kgjcOyu+pAdTIoRGP84KAufbauv8XrXUjfDxaowixkRqNIjOYwNvCncex8UFQ4lz3MbZmWERM8UssDCVZCehPHDIHQoAudYwcn1zg1u3nO8kccmbZevFNJC8YuHYERwpOXRkhZ27ZEHyAA5yQNzK8J5OtIIynRRy4ZZHeNdcgMhkwxA3GrH5D2reuuAW0pJkgicli51IDlmQRsTnySiqp9wB7UFQXnyYSS/YK6tLaxWyh5NX21p8U3V0RO2ygntVtzjGBqqfuOZmFlBOsDdWd4okhkbp6ZJW0YdypKqDnfSSdsDJxW7Jy3aMCDbxEMIwewb9IaYvxUbA+QNq44rwGKa1+GAWOIaAFEUbIAhBC9N1K6dsYxn2IO9BXk5+bDFrbCxpeyzEThtCWcpifT2d7McEDYfX1rag5vkEqwzW6pKz2q9lx1ECXQl0Nr0KdQMLArgehBNSfAuWYLWMIqhiBMCzIuSJpDLIoCgBULfqgYwB7V3j5Ws1iaIWsIiZldkES4LL8pIx5GBj2oK7Jz+/TaRLUMscV1PJm5CkR2txJA+n7PuYhNQGw3xnwTJcM5s6t41u0PSXMgjZ2YNJoAJZVMYQqRk9rswx3BfTNJyZaNKjmGMpGhRIumnSUmXqlwuNm1E/ma27rlq1k6pMMYaZXWRgi6iJBpkO4Iywxk43wM0GPi3GXiura3jiEhnWZyxl0CNYWhDHGk6jiUkDbcAeCSKhwTna4wsjp1YPh+GSSEyIskZu2kjZgFjAlJbTt2DY484r0E2UepHKAvGrIjEdyq+nUAfY6V/IVoDliz1Rv8NDqiCCM9JcoI/wBGFONgvke1BB/x3fBf4UmN47mS20TBpJfhmCsrx6B0ycgjBf2ODgHWl/hDYKgS16kx65eNHmOlYBGTt0OoJCJUwrog92AwTZ15btA0rC2h1TBllPSX7QOdThttwx3PudzXEnLFmyBGtoSgYtgxqe5gFYnPnIABz5AAoM97xRY7V7gjtSMy4YhPC6sMW2U+m/iqta89TSdi2g6/UliKtO6IOnAlwDqeEPgq4G6Df3BzVoXg0OJwUVluDmVWVSrfZrHgrjcaVA3z+6utrwG2jOY4I1ILNkIAdTKEZs+5UAE+oFBUr7niWWFHtogiH/RrPI8g1r8ZJEdCxaSHHTcgtkYJ2Bwal+aObfg5kjEQkU9IykSMHRZZRChCKjDGSTl2QHBAJO1ST8s2ZaNjbQlolRIz01yixnMYXbYKfHtWa+4HbzOHmhjkcAAMyAnCtqXc+zbj2NBT7/nqVHSXpAWgF/gCQNJMbZhGMrp+y7wfBbY748VuR86TsEUWeJ2eZNLyyRx/ZRLNqV5IAzKQ2n5BhgRuN6nv4tWmt5PhodcmsSN0ly4kGJA224b1Hr61lteBW0YURwRrpLsuEAwXXS5z7lQBn2AFBVrbnZ3dTFEX662HSjeVUVDdQTTbusZP+zAPze4G2Cj/AIQmZogto7EojzhWdzHrnkt8JoiIfDROcsYxgDGTsLVFwO3UqVgjBTp6CEA09JWSLHtpV2UewY+9Y25dtSUJt4iYySmY17SX6hxt/L7vv380EmDSsVraJGCI1CAszkKMAs5LOx+pJJ/GlBmpSlApSlApSlApSlApSlApSlApSlApSlApSlApSlApSlApSlApSlApSlAqD5o5iFl0C0ZdJZTG5DYMaCKSV5MY7gqxkke2T6YM5WhxW2jYxSSKWMUgaPfw0itBkjwRplYYPvQVef8AhCRI7h2i/RRXMqAOzCQwXFxAF1KhCBugG1HYa/XGTdY3yAfoD92d6grTk60iheGOMrFJC9uyh3x0neSRlG+3dLJuPf6Cs3BuDmGe4lIjHVK6dAIOlSxGvPzNlydWT5wMACgmaUpQKUpQKUpQKUpQKUpQKUpQKVxmuaBSlKBSlKBSlKBSlcZoOaUpQKUpQKUpQKUpQKUpQKUqs89XM6R23wz6JGuVB2yrARSvofbZGZFUnyM0FmpVX5O5hWaHM0miSSe6CJKQsgVZnCoFPnSukbZqyyyqoyxCqPJJAA/E0HetLjDARZZlUB4iSzBRtIrHc7eAay3V7HEmuR1RNu5mAG/jB9Sfb1rz3mzmMSzQSQQ9ZYTL2zABWMiBVkVGOcqNQ7tOzt+PVaWt6hEzEe3pKnIyNxXNVLlDmSAxRwFUt5FAQRq2YgfREc+2R2nB9hirbUTWazqSJ2UpSoSUpSgUpSgUpSgVwTiua1JpMnHoKqzZYx126rG5ZGm9q1ru5WON5HOERWdj7KoyT+QruK6XECyIyOMo6lGB8FWGCPyNeVfLa8/VKzWkVwrmDqyrE8EsDvEZ4hJ0zrjBVWPYzaWBdMqcHuHnfE4shFVvl7hiJIH6k0rrCqRmZkPTikYnQuhVycxLlmyxwN6sNRNvG309Hv2z9YYrG0pNYzQVZfk5LRrZFYho8Z4oLdU7HkeWQRRxpp1O5DNjLEKAFVmJJ8KacG4oLhXIVo3jdopY306kdQGwSpIIKsrAg+GFY+YLJJY01F0ZJY2ikjKh45GbpBhqBU7SMCCCCCRiueAWSRRHSXZpHd5HkKl5HzoLNpAUbKAAAAAAMVX147+RLLKfWu7zAVgro/mrKcnJWNHhEyyGQmoXi3H+lKY0glndI+vIIjGNEZLKpPUddTMVfCjPyn6ZlxUDzBwtHk6gkmhdoWSQwsg6kSMDobWrY3kbDLhhk71xFvO31dpmNJuyulljSSM5SRVdD7qwDKfyIraSX3rWtrdY0WNBpRFVFA8BVGFH4ACslRTLak/TKJiJbYNc1gif0rPXrYcsZK7VTGilKVagpSlApVE5csbxZrQzEmINf9vSdXQNIxj6shkIcEYx2rtVt6Vx/vYv7O/+dQbpNeacd5okmuT0HxBH2+AQ598H32x7Lg/r7bHN0E7TSq3xRcrbi1+HE4iI/wDMAhD01bVnPWz24AzVdXHpjB32+u+a1cbHFp8pVZLTHTPd3DSn7Q6vTBAxj7q0ruaVTCUHUjikL9FyCmSjIpVJOzI1eNvOfNZ6w3fyj+nF/wBRa22pExpTEzEu9uxMaBgF0AhEU5SME50p6KPoNvwrvWK0+Qfj+81lqaxER0iWKe3DfQ4xkY8exB2I+hzU5Ne3SyQNbtNIkVpOzxqzkS4aIMoznMwBZlGc5XSNiaiKmeUZCL2EAkAmTIycH7JzuPWqeRSJrM/Z3jtqdL3y3r+Dtupq6nQh16869XTXVqzvqznOd6kaUrzWkpSlApSlApSlBjnfCk1ooa2r49h/D99ecWPDJetHmKYT/EztPcdUhHt26ulRIrZIKtGAgAKFc7acnByo8rdz6hdj9begg12BqPS3ZFCxPgZJPV6kxOfZmkBH5n8Ky26yhhreMr6hYWU/8RkP7qw6dSw8Jt2U9wI+yhXf3Uykj/mH51I1S+TOXpoQszusbmJ4zH0n3LShtc32mJHAXAI04DN5qz6J/wDeRf2d/wDOrq8Rv2iG41cA1ROZuGzPNdERSvO/R+BmRsJBhFDZOodPEgd2271YDu8C4SrKWOh4wvoGhZj/AMQkGfypakRrtMMnEIyyAAZOuE/gsqMx/AAmueHxlYwCMHL/ALXYj9hqG5ntZpLKZAVkdumFCRsviRS2QXOoY9iNgay8E4RLbRsqyxnVI8mOi/TQEKAkSdXKr2k7k5LHx4pqPH2j5TlYpPNYY1mz3SRkb+IWU+NtzIfX6VS+XLCVJrbVDLHMiSi+ldspOxGAQdR6mZMODjtUEbZxStYmJ7THtfAa0eJwM3ygn7OVfxYx4H7D+VcKs/8AvIv7O/8AnVA81cGmuZ7UDQVWO7EjtE5iVm6PTPTEgIfZsHVtg0pH1eyy4UqPgtpkREWVSERE1SRMztpUAszCQAkkZ8etaHMttcPaOqnqHXCWWFTE7xLKrTxqxkPc0YYeR7etRFYmdbQn62lORVQ5ctZENz0kNvAzxmCOVScYQCVliDgorHGFyNwTjfewRRXGB9rD/Z3/AM6tnE6vMOL+kjSqhzTZO08TTQyXMAgmXRAdOLgtGUbQXGCVDBXz2b7jOajJOEXnUkI1iM3vDn0Ea3ZI4rQSv19QyqlHztvpb3r0Fb0KlRfL/FGuY2dowmHKqVfWjjCnUj4GoZJXOMZVsEjBMpQKViW4QsUDKXG5UMNQHuV8istAqicy8tET64dIjlJLAnGh/LED1DedvBz77Xuq3zdwSS6e1MexieSQPnZH6TCIlcgsuvAK+oJFd47zSdwi1YmNSo19amLBcjSfDA9p/H3rTvbaYiHTmKOWURGaRdKLlHdcM40nJUKDuMkDyQK9J5O4SYrOETxIk6mRmHa+gvI7dr/cRvU7LEGBVgGU+QQCD94NX25VpjUQrjFG3jMKMqLrYPqLhJFGEk0sRlD4bx5XY+RtWSvXrizjkj6borRkY0soK4HjY1QOYLMWN3AIV1QulxNOH72SOJoEJjY74XrFyDkkKcegrunKjX1QicX2VyWYL9SfAG5P4e31O1ZODu4uw7zvbKEjaDTGHMzMWVgiaT1twFKr4BzkZBq5cocChuLa2u5kVpZoIZXXSBHrZA2ooPmO/wCtkDAwM71csVxl5HlGoTTHrtrSvMCdKRlfQtKyn8hGcfnUPzNe3EaW5jCCRrqJColbQyENkNJ08qDj0U+KsVKyrUDybdzSwSNP+kFzdJgHUFVJnVVVtK5UAAA4GRU9SlApSlApSlBjuI9Ske4/b6VBxvVgqG4rbFTrX5T5+h9/urHy8czHlHw0YLRvxlyj1lDVHpNXeS5CqzHwoLHHnAGa81fajLYN+k/rG/ctbWqqfwvjs7GHMMI+Lia4jAmcacCMlZG0Nk6HB1KMZGMb5qyRTNpGoAN6hWLAH6MQCfyFdXrMT2riu2eZvFFetS4l8VwktcrYp02b1vspP6D/AN01kt27F/or+6objnETFENCh3lkjhUMxVcyHTlmAJwBk4G52HrWDhfFp3aSLpxa4JBFIRM6qQY0kRkHTY50vupIwR5IOa6iszG1cx2smqtS4fu/CuxkrQupu/8AAf8AeuVlKdt9JK6Xb7xf1g/uvWtHNUdxLiEpnSGFIy4jactKzBRhgiqAo3JJO52UehzXVY3KL00swamqoLgXF3uYopumqxSxpIv2pMg1KDgp0wPU7hj4HvUr1aiYmJ048dtjNb6jAFallHnuPj0/xrdr0eJjmseU/LPknvTUvj3Q/WTf69j1t4rT4h80P9b/APXJXTiXFo4B3nLeQi7sfw9B9TgVrmYjuXNazadVjcti1tI4hpjREUnJCKFGfGcD12rQ4hzBFE2nJd84IXfT76m8A/Tz9KrPFeYJJNiwijJChQ2CxPgF/JJ9hj23qMiZSO0ggErtjAI8jbwR7Vlycr+F6eD9O+ck/wBmPhsTxy25MUS9Ce4ne4V01zrKJu3bv1MZELBhgaBjOBj0LhfGYp9lOl/VG2b7x6MPqM1Q66O65AJAY5ZRnDduMlfXbI3HjNVxyrb7hdb9OxzHU9vUK4NUzhHNDKq6z1oyAQ4I14Pg58OPyP1NWuzvkmTVGwYevuD7FTuD9DWumWt/Ty83Gvi/ejr7/DrwhibeEncmOMknye0etbdafBv9Wh/qo/7grcqxQVjeBSwYqCwDKCQCQGxqAPscDb6Cqs3O8a3lzDIAsMEcr9QHJZrdI5LhdA32WUYx5KSD0rrLz0kbOJoZIyGUIh6YkIMQldjl9GwYbBiTnABO1BbIYlRQqKFVQAqqAAANgABsBXeqtf8AOsSpMVST7OOd1dkHTZoYhMyjDavkYHwPUZyKzXXOUEbSCRZVWPrd5VdLtCVV1XuznLrjIAOfOxwFjpUfwPi6XUXUjBA1MhDaSQy+RlGZW9N1JBz5qQoFKUoFKUoFKUoFcEVzSgibvhG+Yzj+afH4H0rQa3kXyjfgMj9lWWlZr8Wlu46X15Fo6ntS+G8DjhbVDAVbBQEK3apIJVAdkXIBwuBtU3BYOfm7R+38q3ZOKwLKIWmiExxiMyoJDncYTOT+VbEEyuoZGDKwyrKQVIPggjYiojiV3u07TPIn4jTF8EmnTjIPnPn781GXHCXX5DqHsdj/AIGpzNY5ZlXTqYLqOlckDU2CcDPk4B2+lWXwUtGphXTLasqtfcP6iGOaIshxkFTjIOQQR4IIBBG4rtw3hnSXTFEVBJY7NlmPlmdt2Ow3J9BVqJorAjIOQdwR4NU/scetzpbPJn7Iy34cfLn8B/jWzd2CSKFIxjwR5FbdKvrhpWNRCqctpne1bm4TKny4cfTY/kf+1Rt/wdZivWhZioYA4dSA2NS6lwSpwMjwcVdqVTPErvdZ0tjlW1q0bVy0s3ChUj0qoAAxpUAbAAewFSltw/G7nJ9h4/8A2t+ldU4tKzue3F89reunFc0pWlSieY4pGjjWFgkhkGliNs6HOPpkZGfTOfSqMGOtlcFZVP2iscvn0JJ+YH0bfNX3iV1GGGqRF6OJpdTgaIysih2z4BIbc7dp9q1eZOX1ulDKencID05AP+Rx+sh9vxFUZ8XnHTfwuTXFPjb1Pz9v+PP+M2ZlRApxpljcnOCFRsnB9654PZtEjhjnMsjg5ySGbIyfeuzXDBpIZl6dwinUudmGDhkb9ZTW1D8q/cP3VgmZiNS9nwjz8v5O1RnE+HtJPC4YqqLMpKtpbMnTCgbeO0/sqUrBefKP6cX/AFFrms6lN4ia9sPBbVoraGNsakjRGx4yqgHB9q37HqPOEtyRNjJYbCNfeQ+o9lPzH7iRrWiSXUxhtvI/SykZSIf/ACf2X86v3DrCCyhCghQzKC7sNUkkhCKWY/M7MQAPuA9BWjDim8+UsvKz1wU8Pc69fn8Njg3+rQ/1Uf8AcFbtaXCGHSVAys0QWJ9LZ0uqrlT7HcH8RW7XoPARDcs2pABgQ4aV9wSS0wcS6jnLBhI+Qcjf6CsQ5TtQuBGwyQxYTzdQkLo3l168aAFIzggAGpylBFXHLts6urRAq/V1DUwz1k6Ung7ZQY28eldpuAW751RA56pOS3mbHUPn10r92NsVJ0oNawskhTQmcZJyzu7EnclnclmP1JrZpSgUpSgUpSgUpSgUpSgUpSgq1xyuZr2WaWRhCWtJFjTp4d7fLKXJQuMOFOFYZxvUNY8p3UUSIGJQRWfViF1Kod4nnM6o/wDswQ0PjAbRpOBXoVKChW/L98kkLtIWCIA4NzK4VQ87aANmZwkkaa2La9ALAYBOpwHlu5litmn1rGVsXkR7qZpC6RTdaXLYaNm6kSlBj5Tn6+kUoPPV5Yvma3DvlUijilPxUp1r0Jo5AwJ7j1HQ52J0gkkgAZ+A8t3cU9uzuwjjSFSq3LaUVLfpvGYypEgMuXzt5G40AG90oPNeN2V3JfSpCZdTPcESdW5SNUawZIVKlREFEzKdSFjq38htMqOXLlbhSjtoDRMJGu5iUjEZE0RhORIXcs2on9f00KKutKDzVuEX6C1WYPJvZwOsd3NiToW12JnkkUDQHdozk/MQgJ9pThXAb2O4tXeTUsaRrLquZHHbFIrBR2lm1Mu76g2NRwwFXalApSlApSlBTuaeVJLqS8dH09a0it4h1XRS6NcMeqqjBT7Vff8AW297gK5pQQHN/Lsd3AdXbLGGaORfmQ4z+Kn1H/eqnD/B7dFQfj/IB/Rt7f069FvSBG+pgo0tlmOANvJJ8CsdpdRlI9MiMGHaVcEPpG+nB3x9KrtirbuYa8PNz4a+NJ6/pE/7UH/+eXf/AK//ANt/8ysF5/B/chRrviVLxKQI2B7pEXbL+d816ZFIGAZSGU7gggg/cRWrxZ1EeXdI1DxMWdgq9kivjJ9TpxXP/hT7LZ/VOTMa8o/xr+HHB+FRWsKxQrpRfzY+rMfUn3rV5q4U1zAsaHSRPayk6ipCxTxyvpZdw2lTj648VJG7jAJLrgL1CdQwE/ln+bsd/FZQauiNMFrTaZmfaH5b4S1sLgM2oSTtKhLs7aSkajWzb6sqffbFTNKUQUpSgUpSgUpSgUpSgUpSgUpSgUpSgUpSgUpSgUpSgUpSgUpSgUpSgUpSgUpSgUpSghebOGvPCgRVkMc0Mxjc4WVY21FCcEZ9RkYyoz71XrblidrlZv8AVla4nmKwvGWiV7eOEDuUoWdkLHSCO7yfNXomtePiETDKyxkAqpIdSMscKNj5J2A9aDS5TsHt7G3hk/SRxqjbg7jzuNjWrzJw6R57WdI1nWAzaoWZVz1ECrIpYada4I3I2dt6no5AwBUgg+CDkH8a7UHmz8lXJtp0DdNns7mJUidOnrmmnlS3JdM9JFlVMjTsD42x6LbrhFB8gAH8BWSlApSlApSlApSlApSlApSlApSlApSlApUZdyzBzoUkduBhSuD8zHJDah7DyPvyNeO/uWIHRAJLDfOFCuFJ892xBztnfA2yQm6VXhfXbZ0xjKqwII/XyAoB1AHYattt8exO+8k4aXtyoU6MBdzjtxlhk/Q4H1oJKlQBnvB+oCcD0XBbPj5h26MnO3dgeNqzF7rSpCjUFcsCQNRDHSPHquPVcZ8elBM0qEN5d932KjCoQc51EjvAGc7HB/Z9az21zcM41RBUyQTkZA0kj9Y+CAM+ufTFBKUqBtbi88NGv6vcxGd8ajhcDtOdts/hk8299dOdoQqkjuY5wMnOwYZ9PyP0NBO0qHiuLkqdUQU74wVLDdM43wThnwPdN/Nc/EXOQqx7agNcmn5CvzFVYdwPoKCXpUMtxdnGYlGSc7jtGcAnu7tu7Ax7Us+IXDOA0OFBIkx5U74wScHwDn6gfWgmaVENLc9bGgdIuMHKkhB2tnf1xqGPRsela7313kIIlDkRt4yoBwZBnV+ruvnfOfYEJ+lRFvc3JDaolBBTTuMYL4cnu9E3/D64rEt7d9uYEyRk92wOTtn6jA9cbk+gITlKhmu7sY+xU7b92MnSDgDJx5xknyp8ZBqRsWcoOoMP67Y/IZOPzoMlwuUYDyQQPxFed8K5PuoFtsHLLBw+NzmJen0bmGS4jBjVeopRW3bUe3Ge459IpQed8P4Dexw6AJVRViWWMXhzLiXU/QYN9h9ntsUydsj56yxcI4kJLdtbkKSCHuCVRDNKyhyHBeRYWiBLLKHKY7d3a/0oKvyNw+6hR/i3kZiIxh5OplwD1XQ62IViRt2jbZE8VaKUoFKUoFKUoFKUoFKUoFKUoFKUoFKUoFKUoFKUoFKUoFKUoFKUoFKUoFKUoFKUoFKUoFKUoFKUoFKUoFKUoFKUoFKUoFKUoFKUoFKUoFKUoFKUoP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722438"/>
            <a:ext cx="6791325" cy="35909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8" name="AutoShape 4" descr="data:image/jpeg;base64,/9j/4AAQSkZJRgABAQAAAQABAAD/2wCEAAkGBxQSEBQUEhQWFRIVFxQUFRcVEhYYFhYYFhcYFhUYGBQYHSggGRolGxgXIT0hJSkrLi4uHB8zODMsNygtLisBCgoKDg0OGhAQGzQkHyQsLCwsLi4sLTAsLDQsLCwsLCw0LDcsLDc0LCwuLyw0LCwsLDQsLCwsLCwsMCwsLCwsLP/AABEIAKMBNQMBIgACEQEDEQH/xAAbAAEAAgIDAAAAAAAAAAAAAAAABQYDBAECB//EAEcQAAIBAwIFAgMEBAoIBwEAAAECAwAEERIhBQYTIjFBURQyYSNxgZEzQqGxBxZSYnJzlLLR0xU0Q1OSorPBJERUo8LD4Rf/xAAZAQEAAwEBAAAAAAAAAAAAAAAAAQMEAgX/xAArEQEAAgICAgEDAQkBAAAAAAAAAQIDEQQhEjFBIlHRBRQyUmFxgZKx4RP/2gAMAwEAAhEDEQA/APSeLcxPFcXOACltDb4RmCiWW5kZVBfSWGkIoAUEnWdmIArBwTml7iW2JTppK15bPHudM1sxIdWZVbSVSQYZQfl2BBzNXnAIZZXkkUMJI0jkRgCj9JzJCxB8MjM+CP5X0GOLbl+GOVJI0CCMShEQBUDTFTI+kfrHSBn6t70FVn5vZuLNapOiQktZqAqGRbgRdbrd3lM5iwRjUK1W41eJZmZrl2Y3xsxptoiwRLloSyoF7nKr49/FX3/RMGjR0k0iTrY0jHV19Tqf09fdnzmn+iYNIXpJpEnXA0jAl1a+pj+Vq7s++9BBWHG54eHz3F2jt0mkMWpFilljGBGXTxGxYkem2CQPFdZeabhWWH4WP4o9Zinxi9LpwrGzMJhGW1HqoNLIp8nxgm0XFusiMkih0cFWVgCrKRggg7EEelRbcq2RiEJtYTErFwhiXAZhhm8eSNifUbUEHBz2ZGjZLf8A8O7WIMjTYdfjVUxYi0HOCwB7htuM+BrHnl5Iz9kbeQTWihS/2hSW6SFtSyQ4xhhumte7AcHergeEQEk9JN2iY9g+aHHSP3rgY9sCsEPLtqmdNvEuSrHEajdH6iem2H7gB670FU4jz1N0rnpQJHNFgxrLI4LoJ1hZipiAIwynKF17tyDsZnhnNTSXrW0kPSwZFRmdsyGMAkoDGEdSNR7XZgB3KvpI/wAW7TEg+GixKGEg6a9wZtbA7eC3d9+/mstvwS3jlMqQxrKc5cINW4AY59yAMnycDNBCXPNsgmZEtwYhO1oshnwxnEXUGYtBxFnt1ZJ9dON6joOYbxeC2t0RHJczPbatTaV03E6quNCDHa6rjB0+cuV7rYeB23X+I6EXXP8AtOmuv5dGdWM509ufONvFd5OEwNALcxIYAFAj0jQAhBTC+mCAR7YFBTrXnWeMTGeFXRX4p03EoUn4J5CI2jCdo0LjXkkkbitpud5BOkRtGJIgeXQ8khjW5kZIiNMWlsKupssoG4UvirI/BLcrpMMZU9YkFBj7fPW2/n5OffJpPwS3eRJHhjaSPSEYoCVCnKYP0O49juKCH5T5tN65Hw7xxsnVik+0KumrThi0aqH3BwpcYzvtUPxbnqYW07rCIvsb9reQSiQ9SzZkbXEUGkHGRufY42zcrDg1vA7vDDHG8nzsiAFty25HpqJOPck+tRvDOTrSFZB0kkaXrCR3jUs6zSNI6MQN1yQMeoVc5xQRyc4ylzB8MvxfXFuqG4PSObb4vW0wiyv2foEPdtnG9dYOfNcluvw5SOYRhpHkYKrvI0RRWWMoxDKPmdNQYadXirFd8CtpQ4kgjcOyu+pAdTIoRGP84KAufbauv8XrXUjfDxaowixkRqNIjOYwNvCncex8UFQ4lz3MbZmWERM8UssDCVZCehPHDIHQoAudYwcn1zg1u3nO8kccmbZevFNJC8YuHYERwpOXRkhZ27ZEHyAA5yQNzK8J5OtIIynRRy4ZZHeNdcgMhkwxA3GrH5D2reuuAW0pJkgicli51IDlmQRsTnySiqp9wB7UFQXnyYSS/YK6tLaxWyh5NX21p8U3V0RO2ygntVtzjGBqqfuOZmFlBOsDdWd4okhkbp6ZJW0YdypKqDnfSSdsDJxW7Jy3aMCDbxEMIwewb9IaYvxUbA+QNq44rwGKa1+GAWOIaAFEUbIAhBC9N1K6dsYxn2IO9BXk5+bDFrbCxpeyzEThtCWcpifT2d7McEDYfX1rag5vkEqwzW6pKz2q9lx1ECXQl0Nr0KdQMLArgehBNSfAuWYLWMIqhiBMCzIuSJpDLIoCgBULfqgYwB7V3j5Ws1iaIWsIiZldkES4LL8pIx5GBj2oK7Jz+/TaRLUMscV1PJm5CkR2txJA+n7PuYhNQGw3xnwTJcM5s6t41u0PSXMgjZ2YNJoAJZVMYQqRk9rswx3BfTNJyZaNKjmGMpGhRIumnSUmXqlwuNm1E/ma27rlq1k6pMMYaZXWRgi6iJBpkO4Iywxk43wM0GPi3GXiura3jiEhnWZyxl0CNYWhDHGk6jiUkDbcAeCSKhwTna4wsjp1YPh+GSSEyIskZu2kjZgFjAlJbTt2DY484r0E2UepHKAvGrIjEdyq+nUAfY6V/IVoDliz1Rv8NDqiCCM9JcoI/wBGFONgvke1BB/x3fBf4UmN47mS20TBpJfhmCsrx6B0ycgjBf2ODgHWl/hDYKgS16kx65eNHmOlYBGTt0OoJCJUwrog92AwTZ15btA0rC2h1TBllPSX7QOdThttwx3PudzXEnLFmyBGtoSgYtgxqe5gFYnPnIABz5AAoM97xRY7V7gjtSMy4YhPC6sMW2U+m/iqta89TSdi2g6/UliKtO6IOnAlwDqeEPgq4G6Df3BzVoXg0OJwUVluDmVWVSrfZrHgrjcaVA3z+6utrwG2jOY4I1ILNkIAdTKEZs+5UAE+oFBUr7niWWFHtogiH/RrPI8g1r8ZJEdCxaSHHTcgtkYJ2Bwal+aObfg5kjEQkU9IykSMHRZZRChCKjDGSTl2QHBAJO1ST8s2ZaNjbQlolRIz01yixnMYXbYKfHtWa+4HbzOHmhjkcAAMyAnCtqXc+zbj2NBT7/nqVHSXpAWgF/gCQNJMbZhGMrp+y7wfBbY748VuR86TsEUWeJ2eZNLyyRx/ZRLNqV5IAzKQ2n5BhgRuN6nv4tWmt5PhodcmsSN0ly4kGJA224b1Hr61lteBW0YURwRrpLsuEAwXXS5z7lQBn2AFBVrbnZ3dTFEX662HSjeVUVDdQTTbusZP+zAPze4G2Cj/AIQmZogto7EojzhWdzHrnkt8JoiIfDROcsYxgDGTsLVFwO3UqVgjBTp6CEA09JWSLHtpV2UewY+9Y25dtSUJt4iYySmY17SX6hxt/L7vv380EmDSsVraJGCI1CAszkKMAs5LOx+pJJ/GlBmpSlApSlApSlApSlApSlApSlApSlApSlApSlApSlApSlApSlApSlApSlAqD5o5iFl0C0ZdJZTG5DYMaCKSV5MY7gqxkke2T6YM5WhxW2jYxSSKWMUgaPfw0itBkjwRplYYPvQVef8AhCRI7h2i/RRXMqAOzCQwXFxAF1KhCBugG1HYa/XGTdY3yAfoD92d6grTk60iheGOMrFJC9uyh3x0neSRlG+3dLJuPf6Cs3BuDmGe4lIjHVK6dAIOlSxGvPzNlydWT5wMACgmaUpQKUpQKUpQKUpQKUpQKUpQKVxmuaBSlKBSlKBSlKBSlcZoOaUpQKUpQKUpQKUpQKUpQKUqs89XM6R23wz6JGuVB2yrARSvofbZGZFUnyM0FmpVX5O5hWaHM0miSSe6CJKQsgVZnCoFPnSukbZqyyyqoyxCqPJJAA/E0HetLjDARZZlUB4iSzBRtIrHc7eAay3V7HEmuR1RNu5mAG/jB9Sfb1rz3mzmMSzQSQQ9ZYTL2zABWMiBVkVGOcqNQ7tOzt+PVaWt6hEzEe3pKnIyNxXNVLlDmSAxRwFUt5FAQRq2YgfREc+2R2nB9hirbUTWazqSJ2UpSoSUpSgUpSgUpSgVwTiua1JpMnHoKqzZYx126rG5ZGm9q1ru5WON5HOERWdj7KoyT+QruK6XECyIyOMo6lGB8FWGCPyNeVfLa8/VKzWkVwrmDqyrE8EsDvEZ4hJ0zrjBVWPYzaWBdMqcHuHnfE4shFVvl7hiJIH6k0rrCqRmZkPTikYnQuhVycxLlmyxwN6sNRNvG309Hv2z9YYrG0pNYzQVZfk5LRrZFYho8Z4oLdU7HkeWQRRxpp1O5DNjLEKAFVmJJ8KacG4oLhXIVo3jdopY306kdQGwSpIIKsrAg+GFY+YLJJY01F0ZJY2ikjKh45GbpBhqBU7SMCCCCCRiueAWSRRHSXZpHd5HkKl5HzoLNpAUbKAAAAAAMVX147+RLLKfWu7zAVgro/mrKcnJWNHhEyyGQmoXi3H+lKY0glndI+vIIjGNEZLKpPUddTMVfCjPyn6ZlxUDzBwtHk6gkmhdoWSQwsg6kSMDobWrY3kbDLhhk71xFvO31dpmNJuyulljSSM5SRVdD7qwDKfyIraSX3rWtrdY0WNBpRFVFA8BVGFH4ACslRTLak/TKJiJbYNc1gif0rPXrYcsZK7VTGilKVagpSlApVE5csbxZrQzEmINf9vSdXQNIxj6shkIcEYx2rtVt6Vx/vYv7O/+dQbpNeacd5okmuT0HxBH2+AQ598H32x7Lg/r7bHN0E7TSq3xRcrbi1+HE4iI/wDMAhD01bVnPWz24AzVdXHpjB32+u+a1cbHFp8pVZLTHTPd3DSn7Q6vTBAxj7q0ruaVTCUHUjikL9FyCmSjIpVJOzI1eNvOfNZ6w3fyj+nF/wBRa22pExpTEzEu9uxMaBgF0AhEU5SME50p6KPoNvwrvWK0+Qfj+81lqaxER0iWKe3DfQ4xkY8exB2I+hzU5Ne3SyQNbtNIkVpOzxqzkS4aIMoznMwBZlGc5XSNiaiKmeUZCL2EAkAmTIycH7JzuPWqeRSJrM/Z3jtqdL3y3r+Dtupq6nQh16869XTXVqzvqznOd6kaUrzWkpSlApSlApSlBjnfCk1ooa2r49h/D99ecWPDJetHmKYT/EztPcdUhHt26ulRIrZIKtGAgAKFc7acnByo8rdz6hdj9begg12BqPS3ZFCxPgZJPV6kxOfZmkBH5n8Ky26yhhreMr6hYWU/8RkP7qw6dSw8Jt2U9wI+yhXf3Uykj/mH51I1S+TOXpoQszusbmJ4zH0n3LShtc32mJHAXAI04DN5qz6J/wDeRf2d/wDOrq8Rv2iG41cA1ROZuGzPNdERSvO/R+BmRsJBhFDZOodPEgd2271YDu8C4SrKWOh4wvoGhZj/AMQkGfypakRrtMMnEIyyAAZOuE/gsqMx/AAmueHxlYwCMHL/ALXYj9hqG5ntZpLKZAVkdumFCRsviRS2QXOoY9iNgay8E4RLbRsqyxnVI8mOi/TQEKAkSdXKr2k7k5LHx4pqPH2j5TlYpPNYY1mz3SRkb+IWU+NtzIfX6VS+XLCVJrbVDLHMiSi+ldspOxGAQdR6mZMODjtUEbZxStYmJ7THtfAa0eJwM3ygn7OVfxYx4H7D+VcKs/8AvIv7O/8AnVA81cGmuZ7UDQVWO7EjtE5iVm6PTPTEgIfZsHVtg0pH1eyy4UqPgtpkREWVSERE1SRMztpUAszCQAkkZ8etaHMttcPaOqnqHXCWWFTE7xLKrTxqxkPc0YYeR7etRFYmdbQn62lORVQ5ctZENz0kNvAzxmCOVScYQCVliDgorHGFyNwTjfewRRXGB9rD/Z3/AM6tnE6vMOL+kjSqhzTZO08TTQyXMAgmXRAdOLgtGUbQXGCVDBXz2b7jOajJOEXnUkI1iM3vDn0Ea3ZI4rQSv19QyqlHztvpb3r0Fb0KlRfL/FGuY2dowmHKqVfWjjCnUj4GoZJXOMZVsEjBMpQKViW4QsUDKXG5UMNQHuV8istAqicy8tET64dIjlJLAnGh/LED1DedvBz77Xuq3zdwSS6e1MexieSQPnZH6TCIlcgsuvAK+oJFd47zSdwi1YmNSo19amLBcjSfDA9p/H3rTvbaYiHTmKOWURGaRdKLlHdcM40nJUKDuMkDyQK9J5O4SYrOETxIk6mRmHa+gvI7dr/cRvU7LEGBVgGU+QQCD94NX25VpjUQrjFG3jMKMqLrYPqLhJFGEk0sRlD4bx5XY+RtWSvXrizjkj6borRkY0soK4HjY1QOYLMWN3AIV1QulxNOH72SOJoEJjY74XrFyDkkKcegrunKjX1QicX2VyWYL9SfAG5P4e31O1ZODu4uw7zvbKEjaDTGHMzMWVgiaT1twFKr4BzkZBq5cocChuLa2u5kVpZoIZXXSBHrZA2ooPmO/wCtkDAwM71csVxl5HlGoTTHrtrSvMCdKRlfQtKyn8hGcfnUPzNe3EaW5jCCRrqJColbQyENkNJ08qDj0U+KsVKyrUDybdzSwSNP+kFzdJgHUFVJnVVVtK5UAAA4GRU9SlApSlApSlBjuI9Ske4/b6VBxvVgqG4rbFTrX5T5+h9/urHy8czHlHw0YLRvxlyj1lDVHpNXeS5CqzHwoLHHnAGa81fajLYN+k/rG/ctbWqqfwvjs7GHMMI+Lia4jAmcacCMlZG0Nk6HB1KMZGMb5qyRTNpGoAN6hWLAH6MQCfyFdXrMT2riu2eZvFFetS4l8VwktcrYp02b1vspP6D/AN01kt27F/or+6objnETFENCh3lkjhUMxVcyHTlmAJwBk4G52HrWDhfFp3aSLpxa4JBFIRM6qQY0kRkHTY50vupIwR5IOa6iszG1cx2smqtS4fu/CuxkrQupu/8AAf8AeuVlKdt9JK6Xb7xf1g/uvWtHNUdxLiEpnSGFIy4jactKzBRhgiqAo3JJO52UehzXVY3KL00swamqoLgXF3uYopumqxSxpIv2pMg1KDgp0wPU7hj4HvUr1aiYmJ048dtjNb6jAFallHnuPj0/xrdr0eJjmseU/LPknvTUvj3Q/WTf69j1t4rT4h80P9b/APXJXTiXFo4B3nLeQi7sfw9B9TgVrmYjuXNazadVjcti1tI4hpjREUnJCKFGfGcD12rQ4hzBFE2nJd84IXfT76m8A/Tz9KrPFeYJJNiwijJChQ2CxPgF/JJ9hj23qMiZSO0ggErtjAI8jbwR7Vlycr+F6eD9O+ck/wBmPhsTxy25MUS9Ce4ne4V01zrKJu3bv1MZELBhgaBjOBj0LhfGYp9lOl/VG2b7x6MPqM1Q66O65AJAY5ZRnDduMlfXbI3HjNVxyrb7hdb9OxzHU9vUK4NUzhHNDKq6z1oyAQ4I14Pg58OPyP1NWuzvkmTVGwYevuD7FTuD9DWumWt/Ty83Gvi/ejr7/DrwhibeEncmOMknye0etbdafBv9Wh/qo/7grcqxQVjeBSwYqCwDKCQCQGxqAPscDb6Cqs3O8a3lzDIAsMEcr9QHJZrdI5LhdA32WUYx5KSD0rrLz0kbOJoZIyGUIh6YkIMQldjl9GwYbBiTnABO1BbIYlRQqKFVQAqqAAANgABsBXeqtf8AOsSpMVST7OOd1dkHTZoYhMyjDavkYHwPUZyKzXXOUEbSCRZVWPrd5VdLtCVV1XuznLrjIAOfOxwFjpUfwPi6XUXUjBA1MhDaSQy+RlGZW9N1JBz5qQoFKUoFKUoFKUoFcEVzSgibvhG+Yzj+afH4H0rQa3kXyjfgMj9lWWlZr8Wlu46X15Fo6ntS+G8DjhbVDAVbBQEK3apIJVAdkXIBwuBtU3BYOfm7R+38q3ZOKwLKIWmiExxiMyoJDncYTOT+VbEEyuoZGDKwyrKQVIPggjYiojiV3u07TPIn4jTF8EmnTjIPnPn781GXHCXX5DqHsdj/AIGpzNY5ZlXTqYLqOlckDU2CcDPk4B2+lWXwUtGphXTLasqtfcP6iGOaIshxkFTjIOQQR4IIBBG4rtw3hnSXTFEVBJY7NlmPlmdt2Ow3J9BVqJorAjIOQdwR4NU/scetzpbPJn7Iy34cfLn8B/jWzd2CSKFIxjwR5FbdKvrhpWNRCqctpne1bm4TKny4cfTY/kf+1Rt/wdZivWhZioYA4dSA2NS6lwSpwMjwcVdqVTPErvdZ0tjlW1q0bVy0s3ChUj0qoAAxpUAbAAewFSltw/G7nJ9h4/8A2t+ldU4tKzue3F89reunFc0pWlSieY4pGjjWFgkhkGliNs6HOPpkZGfTOfSqMGOtlcFZVP2iscvn0JJ+YH0bfNX3iV1GGGqRF6OJpdTgaIysih2z4BIbc7dp9q1eZOX1ulDKencID05AP+Rx+sh9vxFUZ8XnHTfwuTXFPjb1Pz9v+PP+M2ZlRApxpljcnOCFRsnB9654PZtEjhjnMsjg5ySGbIyfeuzXDBpIZl6dwinUudmGDhkb9ZTW1D8q/cP3VgmZiNS9nwjz8v5O1RnE+HtJPC4YqqLMpKtpbMnTCgbeO0/sqUrBefKP6cX/AFFrms6lN4ia9sPBbVoraGNsakjRGx4yqgHB9q37HqPOEtyRNjJYbCNfeQ+o9lPzH7iRrWiSXUxhtvI/SykZSIf/ACf2X86v3DrCCyhCghQzKC7sNUkkhCKWY/M7MQAPuA9BWjDim8+UsvKz1wU8Pc69fn8Njg3+rQ/1Uf8AcFbtaXCGHSVAys0QWJ9LZ0uqrlT7HcH8RW7XoPARDcs2pABgQ4aV9wSS0wcS6jnLBhI+Qcjf6CsQ5TtQuBGwyQxYTzdQkLo3l168aAFIzggAGpylBFXHLts6urRAq/V1DUwz1k6Ung7ZQY28eldpuAW751RA56pOS3mbHUPn10r92NsVJ0oNawskhTQmcZJyzu7EnclnclmP1JrZpSgUpSgUpSgUpSgUpSgUpSgq1xyuZr2WaWRhCWtJFjTp4d7fLKXJQuMOFOFYZxvUNY8p3UUSIGJQRWfViF1Kod4nnM6o/wDswQ0PjAbRpOBXoVKChW/L98kkLtIWCIA4NzK4VQ87aANmZwkkaa2La9ALAYBOpwHlu5litmn1rGVsXkR7qZpC6RTdaXLYaNm6kSlBj5Tn6+kUoPPV5Yvma3DvlUijilPxUp1r0Jo5AwJ7j1HQ52J0gkkgAZ+A8t3cU9uzuwjjSFSq3LaUVLfpvGYypEgMuXzt5G40AG90oPNeN2V3JfSpCZdTPcESdW5SNUawZIVKlREFEzKdSFjq38htMqOXLlbhSjtoDRMJGu5iUjEZE0RhORIXcs2on9f00KKutKDzVuEX6C1WYPJvZwOsd3NiToW12JnkkUDQHdozk/MQgJ9pThXAb2O4tXeTUsaRrLquZHHbFIrBR2lm1Mu76g2NRwwFXalApSlApSlBTuaeVJLqS8dH09a0it4h1XRS6NcMeqqjBT7Vff8AW297gK5pQQHN/Lsd3AdXbLGGaORfmQ4z+Kn1H/eqnD/B7dFQfj/IB/Rt7f069FvSBG+pgo0tlmOANvJJ8CsdpdRlI9MiMGHaVcEPpG+nB3x9KrtirbuYa8PNz4a+NJ6/pE/7UH/+eXf/AK//ANt/8ysF5/B/chRrviVLxKQI2B7pEXbL+d816ZFIGAZSGU7gggg/cRWrxZ1EeXdI1DxMWdgq9kivjJ9TpxXP/hT7LZ/VOTMa8o/xr+HHB+FRWsKxQrpRfzY+rMfUn3rV5q4U1zAsaHSRPayk6ipCxTxyvpZdw2lTj648VJG7jAJLrgL1CdQwE/ln+bsd/FZQauiNMFrTaZmfaH5b4S1sLgM2oSTtKhLs7aSkajWzb6sqffbFTNKUQUpSgUpSgUpSgUpSgUpSgUpSgUpSgUpSgUpSgUpSgUpSgUpSgUpSgUpSgUpSgUpSghebOGvPCgRVkMc0Mxjc4WVY21FCcEZ9RkYyoz71XrblidrlZv8AVla4nmKwvGWiV7eOEDuUoWdkLHSCO7yfNXomtePiETDKyxkAqpIdSMscKNj5J2A9aDS5TsHt7G3hk/SRxqjbg7jzuNjWrzJw6R57WdI1nWAzaoWZVz1ECrIpYada4I3I2dt6no5AwBUgg+CDkH8a7UHmz8lXJtp0DdNns7mJUidOnrmmnlS3JdM9JFlVMjTsD42x6LbrhFB8gAH8BWSlApSlApSlApSlApSlApSlApSlApSlApUZdyzBzoUkduBhSuD8zHJDah7DyPvyNeO/uWIHRAJLDfOFCuFJ892xBztnfA2yQm6VXhfXbZ0xjKqwII/XyAoB1AHYattt8exO+8k4aXtyoU6MBdzjtxlhk/Q4H1oJKlQBnvB+oCcD0XBbPj5h26MnO3dgeNqzF7rSpCjUFcsCQNRDHSPHquPVcZ8elBM0qEN5d932KjCoQc51EjvAGc7HB/Z9az21zcM41RBUyQTkZA0kj9Y+CAM+ufTFBKUqBtbi88NGv6vcxGd8ajhcDtOdts/hk8299dOdoQqkjuY5wMnOwYZ9PyP0NBO0qHiuLkqdUQU74wVLDdM43wThnwPdN/Nc/EXOQqx7agNcmn5CvzFVYdwPoKCXpUMtxdnGYlGSc7jtGcAnu7tu7Ax7Us+IXDOA0OFBIkx5U74wScHwDn6gfWgmaVENLc9bGgdIuMHKkhB2tnf1xqGPRsela7313kIIlDkRt4yoBwZBnV+ruvnfOfYEJ+lRFvc3JDaolBBTTuMYL4cnu9E3/D64rEt7d9uYEyRk92wOTtn6jA9cbk+gITlKhmu7sY+xU7b92MnSDgDJx5xknyp8ZBqRsWcoOoMP67Y/IZOPzoMlwuUYDyQQPxFed8K5PuoFtsHLLBw+NzmJen0bmGS4jBjVeopRW3bUe3Ge459IpQed8P4Dexw6AJVRViWWMXhzLiXU/QYN9h9ntsUydsj56yxcI4kJLdtbkKSCHuCVRDNKyhyHBeRYWiBLLKHKY7d3a/0oKvyNw+6hR/i3kZiIxh5OplwD1XQ62IViRt2jbZE8VaKUoFKUoFKUoFKUoFKUoFKUoFKUoFKUoFKUoFKUoFKUoFKUoFKUoFKUoFKUoFKUoFKUoFKUoFKUoFKUoFKUoFKUoFKUoFKUoFKUoFKUoFKUoFKUoP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722438"/>
            <a:ext cx="6791325" cy="35909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0" name="AutoShape 6" descr="data:image/jpeg;base64,/9j/4AAQSkZJRgABAQAAAQABAAD/2wCEAAkGBxQSEBQUEhQWFRIVFxQUFRcVEhYYFhYYFhcYFhUYGBQYHSggGRolGxgXIT0hJSkrLi4uHB8zODMsNygtLisBCgoKDg0OGhAQGzQkHyQsLCwsLi4sLTAsLDQsLCwsLCw0LDcsLDc0LCwuLyw0LCwsLDQsLCwsLCwsMCwsLCwsLP/AABEIAKMBNQMBIgACEQEDEQH/xAAbAAEAAgIDAAAAAAAAAAAAAAAABQYDBAECB//EAEcQAAIBAwIFAgMEBAoIBwEAAAECAwAEERIhBQYTIjFBURQyYSNxgZEzQqGxBxZSYnJzlLLR0xU0Q1OSorPBJERUo8LD4Rf/xAAZAQEAAwEBAAAAAAAAAAAAAAAAAQMEAgX/xAArEQEAAgICAgEDAQkBAAAAAAAAAQIDEQQhEjFBIlHRBRQyUmFxgZKx4RP/2gAMAwEAAhEDEQA/APSeLcxPFcXOACltDb4RmCiWW5kZVBfSWGkIoAUEnWdmIArBwTml7iW2JTppK15bPHudM1sxIdWZVbSVSQYZQfl2BBzNXnAIZZXkkUMJI0jkRgCj9JzJCxB8MjM+CP5X0GOLbl+GOVJI0CCMShEQBUDTFTI+kfrHSBn6t70FVn5vZuLNapOiQktZqAqGRbgRdbrd3lM5iwRjUK1W41eJZmZrl2Y3xsxptoiwRLloSyoF7nKr49/FX3/RMGjR0k0iTrY0jHV19Tqf09fdnzmn+iYNIXpJpEnXA0jAl1a+pj+Vq7s++9BBWHG54eHz3F2jt0mkMWpFilljGBGXTxGxYkem2CQPFdZeabhWWH4WP4o9Zinxi9LpwrGzMJhGW1HqoNLIp8nxgm0XFusiMkih0cFWVgCrKRggg7EEelRbcq2RiEJtYTErFwhiXAZhhm8eSNifUbUEHBz2ZGjZLf8A8O7WIMjTYdfjVUxYi0HOCwB7htuM+BrHnl5Iz9kbeQTWihS/2hSW6SFtSyQ4xhhumte7AcHergeEQEk9JN2iY9g+aHHSP3rgY9sCsEPLtqmdNvEuSrHEajdH6iem2H7gB670FU4jz1N0rnpQJHNFgxrLI4LoJ1hZipiAIwynKF17tyDsZnhnNTSXrW0kPSwZFRmdsyGMAkoDGEdSNR7XZgB3KvpI/wAW7TEg+GixKGEg6a9wZtbA7eC3d9+/mstvwS3jlMqQxrKc5cINW4AY59yAMnycDNBCXPNsgmZEtwYhO1oshnwxnEXUGYtBxFnt1ZJ9dON6joOYbxeC2t0RHJczPbatTaV03E6quNCDHa6rjB0+cuV7rYeB23X+I6EXXP8AtOmuv5dGdWM509ufONvFd5OEwNALcxIYAFAj0jQAhBTC+mCAR7YFBTrXnWeMTGeFXRX4p03EoUn4J5CI2jCdo0LjXkkkbitpud5BOkRtGJIgeXQ8khjW5kZIiNMWlsKupssoG4UvirI/BLcrpMMZU9YkFBj7fPW2/n5OffJpPwS3eRJHhjaSPSEYoCVCnKYP0O49juKCH5T5tN65Hw7xxsnVik+0KumrThi0aqH3BwpcYzvtUPxbnqYW07rCIvsb9reQSiQ9SzZkbXEUGkHGRufY42zcrDg1vA7vDDHG8nzsiAFty25HpqJOPck+tRvDOTrSFZB0kkaXrCR3jUs6zSNI6MQN1yQMeoVc5xQRyc4ylzB8MvxfXFuqG4PSObb4vW0wiyv2foEPdtnG9dYOfNcluvw5SOYRhpHkYKrvI0RRWWMoxDKPmdNQYadXirFd8CtpQ4kgjcOyu+pAdTIoRGP84KAufbauv8XrXUjfDxaowixkRqNIjOYwNvCncex8UFQ4lz3MbZmWERM8UssDCVZCehPHDIHQoAudYwcn1zg1u3nO8kccmbZevFNJC8YuHYERwpOXRkhZ27ZEHyAA5yQNzK8J5OtIIynRRy4ZZHeNdcgMhkwxA3GrH5D2reuuAW0pJkgicli51IDlmQRsTnySiqp9wB7UFQXnyYSS/YK6tLaxWyh5NX21p8U3V0RO2ygntVtzjGBqqfuOZmFlBOsDdWd4okhkbp6ZJW0YdypKqDnfSSdsDJxW7Jy3aMCDbxEMIwewb9IaYvxUbA+QNq44rwGKa1+GAWOIaAFEUbIAhBC9N1K6dsYxn2IO9BXk5+bDFrbCxpeyzEThtCWcpifT2d7McEDYfX1rag5vkEqwzW6pKz2q9lx1ECXQl0Nr0KdQMLArgehBNSfAuWYLWMIqhiBMCzIuSJpDLIoCgBULfqgYwB7V3j5Ws1iaIWsIiZldkES4LL8pIx5GBj2oK7Jz+/TaRLUMscV1PJm5CkR2txJA+n7PuYhNQGw3xnwTJcM5s6t41u0PSXMgjZ2YNJoAJZVMYQqRk9rswx3BfTNJyZaNKjmGMpGhRIumnSUmXqlwuNm1E/ma27rlq1k6pMMYaZXWRgi6iJBpkO4Iywxk43wM0GPi3GXiura3jiEhnWZyxl0CNYWhDHGk6jiUkDbcAeCSKhwTna4wsjp1YPh+GSSEyIskZu2kjZgFjAlJbTt2DY484r0E2UepHKAvGrIjEdyq+nUAfY6V/IVoDliz1Rv8NDqiCCM9JcoI/wBGFONgvke1BB/x3fBf4UmN47mS20TBpJfhmCsrx6B0ycgjBf2ODgHWl/hDYKgS16kx65eNHmOlYBGTt0OoJCJUwrog92AwTZ15btA0rC2h1TBllPSX7QOdThttwx3PudzXEnLFmyBGtoSgYtgxqe5gFYnPnIABz5AAoM97xRY7V7gjtSMy4YhPC6sMW2U+m/iqta89TSdi2g6/UliKtO6IOnAlwDqeEPgq4G6Df3BzVoXg0OJwUVluDmVWVSrfZrHgrjcaVA3z+6utrwG2jOY4I1ILNkIAdTKEZs+5UAE+oFBUr7niWWFHtogiH/RrPI8g1r8ZJEdCxaSHHTcgtkYJ2Bwal+aObfg5kjEQkU9IykSMHRZZRChCKjDGSTl2QHBAJO1ST8s2ZaNjbQlolRIz01yixnMYXbYKfHtWa+4HbzOHmhjkcAAMyAnCtqXc+zbj2NBT7/nqVHSXpAWgF/gCQNJMbZhGMrp+y7wfBbY748VuR86TsEUWeJ2eZNLyyRx/ZRLNqV5IAzKQ2n5BhgRuN6nv4tWmt5PhodcmsSN0ly4kGJA224b1Hr61lteBW0YURwRrpLsuEAwXXS5z7lQBn2AFBVrbnZ3dTFEX662HSjeVUVDdQTTbusZP+zAPze4G2Cj/AIQmZogto7EojzhWdzHrnkt8JoiIfDROcsYxgDGTsLVFwO3UqVgjBTp6CEA09JWSLHtpV2UewY+9Y25dtSUJt4iYySmY17SX6hxt/L7vv380EmDSsVraJGCI1CAszkKMAs5LOx+pJJ/GlBmpSlApSlApSlApSlApSlApSlApSlApSlApSlApSlApSlApSlApSlApSlAqD5o5iFl0C0ZdJZTG5DYMaCKSV5MY7gqxkke2T6YM5WhxW2jYxSSKWMUgaPfw0itBkjwRplYYPvQVef8AhCRI7h2i/RRXMqAOzCQwXFxAF1KhCBugG1HYa/XGTdY3yAfoD92d6grTk60iheGOMrFJC9uyh3x0neSRlG+3dLJuPf6Cs3BuDmGe4lIjHVK6dAIOlSxGvPzNlydWT5wMACgmaUpQKUpQKUpQKUpQKUpQKUpQKVxmuaBSlKBSlKBSlKBSlcZoOaUpQKUpQKUpQKUpQKUpQKUqs89XM6R23wz6JGuVB2yrARSvofbZGZFUnyM0FmpVX5O5hWaHM0miSSe6CJKQsgVZnCoFPnSukbZqyyyqoyxCqPJJAA/E0HetLjDARZZlUB4iSzBRtIrHc7eAay3V7HEmuR1RNu5mAG/jB9Sfb1rz3mzmMSzQSQQ9ZYTL2zABWMiBVkVGOcqNQ7tOzt+PVaWt6hEzEe3pKnIyNxXNVLlDmSAxRwFUt5FAQRq2YgfREc+2R2nB9hirbUTWazqSJ2UpSoSUpSgUpSgUpSgVwTiua1JpMnHoKqzZYx126rG5ZGm9q1ru5WON5HOERWdj7KoyT+QruK6XECyIyOMo6lGB8FWGCPyNeVfLa8/VKzWkVwrmDqyrE8EsDvEZ4hJ0zrjBVWPYzaWBdMqcHuHnfE4shFVvl7hiJIH6k0rrCqRmZkPTikYnQuhVycxLlmyxwN6sNRNvG309Hv2z9YYrG0pNYzQVZfk5LRrZFYho8Z4oLdU7HkeWQRRxpp1O5DNjLEKAFVmJJ8KacG4oLhXIVo3jdopY306kdQGwSpIIKsrAg+GFY+YLJJY01F0ZJY2ikjKh45GbpBhqBU7SMCCCCCRiueAWSRRHSXZpHd5HkKl5HzoLNpAUbKAAAAAAMVX147+RLLKfWu7zAVgro/mrKcnJWNHhEyyGQmoXi3H+lKY0glndI+vIIjGNEZLKpPUddTMVfCjPyn6ZlxUDzBwtHk6gkmhdoWSQwsg6kSMDobWrY3kbDLhhk71xFvO31dpmNJuyulljSSM5SRVdD7qwDKfyIraSX3rWtrdY0WNBpRFVFA8BVGFH4ACslRTLak/TKJiJbYNc1gif0rPXrYcsZK7VTGilKVagpSlApVE5csbxZrQzEmINf9vSdXQNIxj6shkIcEYx2rtVt6Vx/vYv7O/+dQbpNeacd5okmuT0HxBH2+AQ598H32x7Lg/r7bHN0E7TSq3xRcrbi1+HE4iI/wDMAhD01bVnPWz24AzVdXHpjB32+u+a1cbHFp8pVZLTHTPd3DSn7Q6vTBAxj7q0ruaVTCUHUjikL9FyCmSjIpVJOzI1eNvOfNZ6w3fyj+nF/wBRa22pExpTEzEu9uxMaBgF0AhEU5SME50p6KPoNvwrvWK0+Qfj+81lqaxER0iWKe3DfQ4xkY8exB2I+hzU5Ne3SyQNbtNIkVpOzxqzkS4aIMoznMwBZlGc5XSNiaiKmeUZCL2EAkAmTIycH7JzuPWqeRSJrM/Z3jtqdL3y3r+Dtupq6nQh16869XTXVqzvqznOd6kaUrzWkpSlApSlApSlBjnfCk1ooa2r49h/D99ecWPDJetHmKYT/EztPcdUhHt26ulRIrZIKtGAgAKFc7acnByo8rdz6hdj9begg12BqPS3ZFCxPgZJPV6kxOfZmkBH5n8Ky26yhhreMr6hYWU/8RkP7qw6dSw8Jt2U9wI+yhXf3Uykj/mH51I1S+TOXpoQszusbmJ4zH0n3LShtc32mJHAXAI04DN5qz6J/wDeRf2d/wDOrq8Rv2iG41cA1ROZuGzPNdERSvO/R+BmRsJBhFDZOodPEgd2271YDu8C4SrKWOh4wvoGhZj/AMQkGfypakRrtMMnEIyyAAZOuE/gsqMx/AAmueHxlYwCMHL/ALXYj9hqG5ntZpLKZAVkdumFCRsviRS2QXOoY9iNgay8E4RLbRsqyxnVI8mOi/TQEKAkSdXKr2k7k5LHx4pqPH2j5TlYpPNYY1mz3SRkb+IWU+NtzIfX6VS+XLCVJrbVDLHMiSi+ldspOxGAQdR6mZMODjtUEbZxStYmJ7THtfAa0eJwM3ygn7OVfxYx4H7D+VcKs/8AvIv7O/8AnVA81cGmuZ7UDQVWO7EjtE5iVm6PTPTEgIfZsHVtg0pH1eyy4UqPgtpkREWVSERE1SRMztpUAszCQAkkZ8etaHMttcPaOqnqHXCWWFTE7xLKrTxqxkPc0YYeR7etRFYmdbQn62lORVQ5ctZENz0kNvAzxmCOVScYQCVliDgorHGFyNwTjfewRRXGB9rD/Z3/AM6tnE6vMOL+kjSqhzTZO08TTQyXMAgmXRAdOLgtGUbQXGCVDBXz2b7jOajJOEXnUkI1iM3vDn0Ea3ZI4rQSv19QyqlHztvpb3r0Fb0KlRfL/FGuY2dowmHKqVfWjjCnUj4GoZJXOMZVsEjBMpQKViW4QsUDKXG5UMNQHuV8istAqicy8tET64dIjlJLAnGh/LED1DedvBz77Xuq3zdwSS6e1MexieSQPnZH6TCIlcgsuvAK+oJFd47zSdwi1YmNSo19amLBcjSfDA9p/H3rTvbaYiHTmKOWURGaRdKLlHdcM40nJUKDuMkDyQK9J5O4SYrOETxIk6mRmHa+gvI7dr/cRvU7LEGBVgGU+QQCD94NX25VpjUQrjFG3jMKMqLrYPqLhJFGEk0sRlD4bx5XY+RtWSvXrizjkj6borRkY0soK4HjY1QOYLMWN3AIV1QulxNOH72SOJoEJjY74XrFyDkkKcegrunKjX1QicX2VyWYL9SfAG5P4e31O1ZODu4uw7zvbKEjaDTGHMzMWVgiaT1twFKr4BzkZBq5cocChuLa2u5kVpZoIZXXSBHrZA2ooPmO/wCtkDAwM71csVxl5HlGoTTHrtrSvMCdKRlfQtKyn8hGcfnUPzNe3EaW5jCCRrqJColbQyENkNJ08qDj0U+KsVKyrUDybdzSwSNP+kFzdJgHUFVJnVVVtK5UAAA4GRU9SlApSlApSlBjuI9Ske4/b6VBxvVgqG4rbFTrX5T5+h9/urHy8czHlHw0YLRvxlyj1lDVHpNXeS5CqzHwoLHHnAGa81fajLYN+k/rG/ctbWqqfwvjs7GHMMI+Lia4jAmcacCMlZG0Nk6HB1KMZGMb5qyRTNpGoAN6hWLAH6MQCfyFdXrMT2riu2eZvFFetS4l8VwktcrYp02b1vspP6D/AN01kt27F/or+6objnETFENCh3lkjhUMxVcyHTlmAJwBk4G52HrWDhfFp3aSLpxa4JBFIRM6qQY0kRkHTY50vupIwR5IOa6iszG1cx2smqtS4fu/CuxkrQupu/8AAf8AeuVlKdt9JK6Xb7xf1g/uvWtHNUdxLiEpnSGFIy4jactKzBRhgiqAo3JJO52UehzXVY3KL00swamqoLgXF3uYopumqxSxpIv2pMg1KDgp0wPU7hj4HvUr1aiYmJ048dtjNb6jAFallHnuPj0/xrdr0eJjmseU/LPknvTUvj3Q/WTf69j1t4rT4h80P9b/APXJXTiXFo4B3nLeQi7sfw9B9TgVrmYjuXNazadVjcti1tI4hpjREUnJCKFGfGcD12rQ4hzBFE2nJd84IXfT76m8A/Tz9KrPFeYJJNiwijJChQ2CxPgF/JJ9hj23qMiZSO0ggErtjAI8jbwR7Vlycr+F6eD9O+ck/wBmPhsTxy25MUS9Ce4ne4V01zrKJu3bv1MZELBhgaBjOBj0LhfGYp9lOl/VG2b7x6MPqM1Q66O65AJAY5ZRnDduMlfXbI3HjNVxyrb7hdb9OxzHU9vUK4NUzhHNDKq6z1oyAQ4I14Pg58OPyP1NWuzvkmTVGwYevuD7FTuD9DWumWt/Ty83Gvi/ejr7/DrwhibeEncmOMknye0etbdafBv9Wh/qo/7grcqxQVjeBSwYqCwDKCQCQGxqAPscDb6Cqs3O8a3lzDIAsMEcr9QHJZrdI5LhdA32WUYx5KSD0rrLz0kbOJoZIyGUIh6YkIMQldjl9GwYbBiTnABO1BbIYlRQqKFVQAqqAAANgABsBXeqtf8AOsSpMVST7OOd1dkHTZoYhMyjDavkYHwPUZyKzXXOUEbSCRZVWPrd5VdLtCVV1XuznLrjIAOfOxwFjpUfwPi6XUXUjBA1MhDaSQy+RlGZW9N1JBz5qQoFKUoFKUoFKUoFcEVzSgibvhG+Yzj+afH4H0rQa3kXyjfgMj9lWWlZr8Wlu46X15Fo6ntS+G8DjhbVDAVbBQEK3apIJVAdkXIBwuBtU3BYOfm7R+38q3ZOKwLKIWmiExxiMyoJDncYTOT+VbEEyuoZGDKwyrKQVIPggjYiojiV3u07TPIn4jTF8EmnTjIPnPn781GXHCXX5DqHsdj/AIGpzNY5ZlXTqYLqOlckDU2CcDPk4B2+lWXwUtGphXTLasqtfcP6iGOaIshxkFTjIOQQR4IIBBG4rtw3hnSXTFEVBJY7NlmPlmdt2Ow3J9BVqJorAjIOQdwR4NU/scetzpbPJn7Iy34cfLn8B/jWzd2CSKFIxjwR5FbdKvrhpWNRCqctpne1bm4TKny4cfTY/kf+1Rt/wdZivWhZioYA4dSA2NS6lwSpwMjwcVdqVTPErvdZ0tjlW1q0bVy0s3ChUj0qoAAxpUAbAAewFSltw/G7nJ9h4/8A2t+ldU4tKzue3F89reunFc0pWlSieY4pGjjWFgkhkGliNs6HOPpkZGfTOfSqMGOtlcFZVP2iscvn0JJ+YH0bfNX3iV1GGGqRF6OJpdTgaIysih2z4BIbc7dp9q1eZOX1ulDKencID05AP+Rx+sh9vxFUZ8XnHTfwuTXFPjb1Pz9v+PP+M2ZlRApxpljcnOCFRsnB9654PZtEjhjnMsjg5ySGbIyfeuzXDBpIZl6dwinUudmGDhkb9ZTW1D8q/cP3VgmZiNS9nwjz8v5O1RnE+HtJPC4YqqLMpKtpbMnTCgbeO0/sqUrBefKP6cX/AFFrms6lN4ia9sPBbVoraGNsakjRGx4yqgHB9q37HqPOEtyRNjJYbCNfeQ+o9lPzH7iRrWiSXUxhtvI/SykZSIf/ACf2X86v3DrCCyhCghQzKC7sNUkkhCKWY/M7MQAPuA9BWjDim8+UsvKz1wU8Pc69fn8Njg3+rQ/1Uf8AcFbtaXCGHSVAys0QWJ9LZ0uqrlT7HcH8RW7XoPARDcs2pABgQ4aV9wSS0wcS6jnLBhI+Qcjf6CsQ5TtQuBGwyQxYTzdQkLo3l168aAFIzggAGpylBFXHLts6urRAq/V1DUwz1k6Ung7ZQY28eldpuAW751RA56pOS3mbHUPn10r92NsVJ0oNawskhTQmcZJyzu7EnclnclmP1JrZpSgUpSgUpSgUpSgUpSgUpSgq1xyuZr2WaWRhCWtJFjTp4d7fLKXJQuMOFOFYZxvUNY8p3UUSIGJQRWfViF1Kod4nnM6o/wDswQ0PjAbRpOBXoVKChW/L98kkLtIWCIA4NzK4VQ87aANmZwkkaa2La9ALAYBOpwHlu5litmn1rGVsXkR7qZpC6RTdaXLYaNm6kSlBj5Tn6+kUoPPV5Yvma3DvlUijilPxUp1r0Jo5AwJ7j1HQ52J0gkkgAZ+A8t3cU9uzuwjjSFSq3LaUVLfpvGYypEgMuXzt5G40AG90oPNeN2V3JfSpCZdTPcESdW5SNUawZIVKlREFEzKdSFjq38htMqOXLlbhSjtoDRMJGu5iUjEZE0RhORIXcs2on9f00KKutKDzVuEX6C1WYPJvZwOsd3NiToW12JnkkUDQHdozk/MQgJ9pThXAb2O4tXeTUsaRrLquZHHbFIrBR2lm1Mu76g2NRwwFXalApSlApSlBTuaeVJLqS8dH09a0it4h1XRS6NcMeqqjBT7Vff8AW297gK5pQQHN/Lsd3AdXbLGGaORfmQ4z+Kn1H/eqnD/B7dFQfj/IB/Rt7f069FvSBG+pgo0tlmOANvJJ8CsdpdRlI9MiMGHaVcEPpG+nB3x9KrtirbuYa8PNz4a+NJ6/pE/7UH/+eXf/AK//ANt/8ysF5/B/chRrviVLxKQI2B7pEXbL+d816ZFIGAZSGU7gggg/cRWrxZ1EeXdI1DxMWdgq9kivjJ9TpxXP/hT7LZ/VOTMa8o/xr+HHB+FRWsKxQrpRfzY+rMfUn3rV5q4U1zAsaHSRPayk6ipCxTxyvpZdw2lTj648VJG7jAJLrgL1CdQwE/ln+bsd/FZQauiNMFrTaZmfaH5b4S1sLgM2oSTtKhLs7aSkajWzb6sqffbFTNKUQUpSgUpSgUpSgUpSgUpSgUpSgUpSgUpSgUpSgUpSgUpSgUpSgUpSgUpSgUpSgUpSghebOGvPCgRVkMc0Mxjc4WVY21FCcEZ9RkYyoz71XrblidrlZv8AVla4nmKwvGWiV7eOEDuUoWdkLHSCO7yfNXomtePiETDKyxkAqpIdSMscKNj5J2A9aDS5TsHt7G3hk/SRxqjbg7jzuNjWrzJw6R57WdI1nWAzaoWZVz1ECrIpYada4I3I2dt6no5AwBUgg+CDkH8a7UHmz8lXJtp0DdNns7mJUidOnrmmnlS3JdM9JFlVMjTsD42x6LbrhFB8gAH8BWSlApSlApSlApSlApSlApSlApSlApSlApUZdyzBzoUkduBhSuD8zHJDah7DyPvyNeO/uWIHRAJLDfOFCuFJ892xBztnfA2yQm6VXhfXbZ0xjKqwII/XyAoB1AHYattt8exO+8k4aXtyoU6MBdzjtxlhk/Q4H1oJKlQBnvB+oCcD0XBbPj5h26MnO3dgeNqzF7rSpCjUFcsCQNRDHSPHquPVcZ8elBM0qEN5d932KjCoQc51EjvAGc7HB/Z9az21zcM41RBUyQTkZA0kj9Y+CAM+ufTFBKUqBtbi88NGv6vcxGd8ajhcDtOdts/hk8299dOdoQqkjuY5wMnOwYZ9PyP0NBO0qHiuLkqdUQU74wVLDdM43wThnwPdN/Nc/EXOQqx7agNcmn5CvzFVYdwPoKCXpUMtxdnGYlGSc7jtGcAnu7tu7Ax7Us+IXDOA0OFBIkx5U74wScHwDn6gfWgmaVENLc9bGgdIuMHKkhB2tnf1xqGPRsela7313kIIlDkRt4yoBwZBnV+ruvnfOfYEJ+lRFvc3JDaolBBTTuMYL4cnu9E3/D64rEt7d9uYEyRk92wOTtn6jA9cbk+gITlKhmu7sY+xU7b92MnSDgDJx5xknyp8ZBqRsWcoOoMP67Y/IZOPzoMlwuUYDyQQPxFed8K5PuoFtsHLLBw+NzmJen0bmGS4jBjVeopRW3bUe3Ge459IpQed8P4Dexw6AJVRViWWMXhzLiXU/QYN9h9ntsUydsj56yxcI4kJLdtbkKSCHuCVRDNKyhyHBeRYWiBLLKHKY7d3a/0oKvyNw+6hR/i3kZiIxh5OplwD1XQ62IViRt2jbZE8VaKUoFKUoFKUoFKUoFKUoFKUoFKUoFKUoFKUoFKUoFKUoFKUoFKUoFKUoFKUoFKUoFKUoFKUoFKUoFKUoFKUoFKUoFKUoFKUoFKUoFKUoFKUoFKUoP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722438"/>
            <a:ext cx="6791325" cy="35909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2" name="AutoShape 8" descr="data:image/jpeg;base64,/9j/4AAQSkZJRgABAQAAAQABAAD/2wCEAAkGBxQSEBQUEhQWFRIVFxQUFRcVEhYYFhYYFhcYFhUYGBQYHSggGRolGxgXIT0hJSkrLi4uHB8zODMsNygtLisBCgoKDg0OGhAQGzQkHyQsLCwsLi4sLTAsLDQsLCwsLCw0LDcsLDc0LCwuLyw0LCwsLDQsLCwsLCwsMCwsLCwsLP/AABEIAKMBNQMBIgACEQEDEQH/xAAbAAEAAgIDAAAAAAAAAAAAAAAABQYDBAECB//EAEcQAAIBAwIFAgMEBAoIBwEAAAECAwAEERIhBQYTIjFBURQyYSNxgZEzQqGxBxZSYnJzlLLR0xU0Q1OSorPBJERUo8LD4Rf/xAAZAQEAAwEBAAAAAAAAAAAAAAAAAQMEAgX/xAArEQEAAgICAgEDAQkBAAAAAAAAAQIDEQQhEjFBIlHRBRQyUmFxgZKx4RP/2gAMAwEAAhEDEQA/APSeLcxPFcXOACltDb4RmCiWW5kZVBfSWGkIoAUEnWdmIArBwTml7iW2JTppK15bPHudM1sxIdWZVbSVSQYZQfl2BBzNXnAIZZXkkUMJI0jkRgCj9JzJCxB8MjM+CP5X0GOLbl+GOVJI0CCMShEQBUDTFTI+kfrHSBn6t70FVn5vZuLNapOiQktZqAqGRbgRdbrd3lM5iwRjUK1W41eJZmZrl2Y3xsxptoiwRLloSyoF7nKr49/FX3/RMGjR0k0iTrY0jHV19Tqf09fdnzmn+iYNIXpJpEnXA0jAl1a+pj+Vq7s++9BBWHG54eHz3F2jt0mkMWpFilljGBGXTxGxYkem2CQPFdZeabhWWH4WP4o9Zinxi9LpwrGzMJhGW1HqoNLIp8nxgm0XFusiMkih0cFWVgCrKRggg7EEelRbcq2RiEJtYTErFwhiXAZhhm8eSNifUbUEHBz2ZGjZLf8A8O7WIMjTYdfjVUxYi0HOCwB7htuM+BrHnl5Iz9kbeQTWihS/2hSW6SFtSyQ4xhhumte7AcHergeEQEk9JN2iY9g+aHHSP3rgY9sCsEPLtqmdNvEuSrHEajdH6iem2H7gB670FU4jz1N0rnpQJHNFgxrLI4LoJ1hZipiAIwynKF17tyDsZnhnNTSXrW0kPSwZFRmdsyGMAkoDGEdSNR7XZgB3KvpI/wAW7TEg+GixKGEg6a9wZtbA7eC3d9+/mstvwS3jlMqQxrKc5cINW4AY59yAMnycDNBCXPNsgmZEtwYhO1oshnwxnEXUGYtBxFnt1ZJ9dON6joOYbxeC2t0RHJczPbatTaV03E6quNCDHa6rjB0+cuV7rYeB23X+I6EXXP8AtOmuv5dGdWM509ufONvFd5OEwNALcxIYAFAj0jQAhBTC+mCAR7YFBTrXnWeMTGeFXRX4p03EoUn4J5CI2jCdo0LjXkkkbitpud5BOkRtGJIgeXQ8khjW5kZIiNMWlsKupssoG4UvirI/BLcrpMMZU9YkFBj7fPW2/n5OffJpPwS3eRJHhjaSPSEYoCVCnKYP0O49juKCH5T5tN65Hw7xxsnVik+0KumrThi0aqH3BwpcYzvtUPxbnqYW07rCIvsb9reQSiQ9SzZkbXEUGkHGRufY42zcrDg1vA7vDDHG8nzsiAFty25HpqJOPck+tRvDOTrSFZB0kkaXrCR3jUs6zSNI6MQN1yQMeoVc5xQRyc4ylzB8MvxfXFuqG4PSObb4vW0wiyv2foEPdtnG9dYOfNcluvw5SOYRhpHkYKrvI0RRWWMoxDKPmdNQYadXirFd8CtpQ4kgjcOyu+pAdTIoRGP84KAufbauv8XrXUjfDxaowixkRqNIjOYwNvCncex8UFQ4lz3MbZmWERM8UssDCVZCehPHDIHQoAudYwcn1zg1u3nO8kccmbZevFNJC8YuHYERwpOXRkhZ27ZEHyAA5yQNzK8J5OtIIynRRy4ZZHeNdcgMhkwxA3GrH5D2reuuAW0pJkgicli51IDlmQRsTnySiqp9wB7UFQXnyYSS/YK6tLaxWyh5NX21p8U3V0RO2ygntVtzjGBqqfuOZmFlBOsDdWd4okhkbp6ZJW0YdypKqDnfSSdsDJxW7Jy3aMCDbxEMIwewb9IaYvxUbA+QNq44rwGKa1+GAWOIaAFEUbIAhBC9N1K6dsYxn2IO9BXk5+bDFrbCxpeyzEThtCWcpifT2d7McEDYfX1rag5vkEqwzW6pKz2q9lx1ECXQl0Nr0KdQMLArgehBNSfAuWYLWMIqhiBMCzIuSJpDLIoCgBULfqgYwB7V3j5Ws1iaIWsIiZldkES4LL8pIx5GBj2oK7Jz+/TaRLUMscV1PJm5CkR2txJA+n7PuYhNQGw3xnwTJcM5s6t41u0PSXMgjZ2YNJoAJZVMYQqRk9rswx3BfTNJyZaNKjmGMpGhRIumnSUmXqlwuNm1E/ma27rlq1k6pMMYaZXWRgi6iJBpkO4Iywxk43wM0GPi3GXiura3jiEhnWZyxl0CNYWhDHGk6jiUkDbcAeCSKhwTna4wsjp1YPh+GSSEyIskZu2kjZgFjAlJbTt2DY484r0E2UepHKAvGrIjEdyq+nUAfY6V/IVoDliz1Rv8NDqiCCM9JcoI/wBGFONgvke1BB/x3fBf4UmN47mS20TBpJfhmCsrx6B0ycgjBf2ODgHWl/hDYKgS16kx65eNHmOlYBGTt0OoJCJUwrog92AwTZ15btA0rC2h1TBllPSX7QOdThttwx3PudzXEnLFmyBGtoSgYtgxqe5gFYnPnIABz5AAoM97xRY7V7gjtSMy4YhPC6sMW2U+m/iqta89TSdi2g6/UliKtO6IOnAlwDqeEPgq4G6Df3BzVoXg0OJwUVluDmVWVSrfZrHgrjcaVA3z+6utrwG2jOY4I1ILNkIAdTKEZs+5UAE+oFBUr7niWWFHtogiH/RrPI8g1r8ZJEdCxaSHHTcgtkYJ2Bwal+aObfg5kjEQkU9IykSMHRZZRChCKjDGSTl2QHBAJO1ST8s2ZaNjbQlolRIz01yixnMYXbYKfHtWa+4HbzOHmhjkcAAMyAnCtqXc+zbj2NBT7/nqVHSXpAWgF/gCQNJMbZhGMrp+y7wfBbY748VuR86TsEUWeJ2eZNLyyRx/ZRLNqV5IAzKQ2n5BhgRuN6nv4tWmt5PhodcmsSN0ly4kGJA224b1Hr61lteBW0YURwRrpLsuEAwXXS5z7lQBn2AFBVrbnZ3dTFEX662HSjeVUVDdQTTbusZP+zAPze4G2Cj/AIQmZogto7EojzhWdzHrnkt8JoiIfDROcsYxgDGTsLVFwO3UqVgjBTp6CEA09JWSLHtpV2UewY+9Y25dtSUJt4iYySmY17SX6hxt/L7vv380EmDSsVraJGCI1CAszkKMAs5LOx+pJJ/GlBmpSlApSlApSlApSlApSlApSlApSlApSlApSlApSlApSlApSlApSlApSlAqD5o5iFl0C0ZdJZTG5DYMaCKSV5MY7gqxkke2T6YM5WhxW2jYxSSKWMUgaPfw0itBkjwRplYYPvQVef8AhCRI7h2i/RRXMqAOzCQwXFxAF1KhCBugG1HYa/XGTdY3yAfoD92d6grTk60iheGOMrFJC9uyh3x0neSRlG+3dLJuPf6Cs3BuDmGe4lIjHVK6dAIOlSxGvPzNlydWT5wMACgmaUpQKUpQKUpQKUpQKUpQKUpQKVxmuaBSlKBSlKBSlKBSlcZoOaUpQKUpQKUpQKUpQKUpQKUqs89XM6R23wz6JGuVB2yrARSvofbZGZFUnyM0FmpVX5O5hWaHM0miSSe6CJKQsgVZnCoFPnSukbZqyyyqoyxCqPJJAA/E0HetLjDARZZlUB4iSzBRtIrHc7eAay3V7HEmuR1RNu5mAG/jB9Sfb1rz3mzmMSzQSQQ9ZYTL2zABWMiBVkVGOcqNQ7tOzt+PVaWt6hEzEe3pKnIyNxXNVLlDmSAxRwFUt5FAQRq2YgfREc+2R2nB9hirbUTWazqSJ2UpSoSUpSgUpSgUpSgVwTiua1JpMnHoKqzZYx126rG5ZGm9q1ru5WON5HOERWdj7KoyT+QruK6XECyIyOMo6lGB8FWGCPyNeVfLa8/VKzWkVwrmDqyrE8EsDvEZ4hJ0zrjBVWPYzaWBdMqcHuHnfE4shFVvl7hiJIH6k0rrCqRmZkPTikYnQuhVycxLlmyxwN6sNRNvG309Hv2z9YYrG0pNYzQVZfk5LRrZFYho8Z4oLdU7HkeWQRRxpp1O5DNjLEKAFVmJJ8KacG4oLhXIVo3jdopY306kdQGwSpIIKsrAg+GFY+YLJJY01F0ZJY2ikjKh45GbpBhqBU7SMCCCCCRiueAWSRRHSXZpHd5HkKl5HzoLNpAUbKAAAAAAMVX147+RLLKfWu7zAVgro/mrKcnJWNHhEyyGQmoXi3H+lKY0glndI+vIIjGNEZLKpPUddTMVfCjPyn6ZlxUDzBwtHk6gkmhdoWSQwsg6kSMDobWrY3kbDLhhk71xFvO31dpmNJuyulljSSM5SRVdD7qwDKfyIraSX3rWtrdY0WNBpRFVFA8BVGFH4ACslRTLak/TKJiJbYNc1gif0rPXrYcsZK7VTGilKVagpSlApVE5csbxZrQzEmINf9vSdXQNIxj6shkIcEYx2rtVt6Vx/vYv7O/+dQbpNeacd5okmuT0HxBH2+AQ598H32x7Lg/r7bHN0E7TSq3xRcrbi1+HE4iI/wDMAhD01bVnPWz24AzVdXHpjB32+u+a1cbHFp8pVZLTHTPd3DSn7Q6vTBAxj7q0ruaVTCUHUjikL9FyCmSjIpVJOzI1eNvOfNZ6w3fyj+nF/wBRa22pExpTEzEu9uxMaBgF0AhEU5SME50p6KPoNvwrvWK0+Qfj+81lqaxER0iWKe3DfQ4xkY8exB2I+hzU5Ne3SyQNbtNIkVpOzxqzkS4aIMoznMwBZlGc5XSNiaiKmeUZCL2EAkAmTIycH7JzuPWqeRSJrM/Z3jtqdL3y3r+Dtupq6nQh16869XTXVqzvqznOd6kaUrzWkpSlApSlApSlBjnfCk1ooa2r49h/D99ecWPDJetHmKYT/EztPcdUhHt26ulRIrZIKtGAgAKFc7acnByo8rdz6hdj9begg12BqPS3ZFCxPgZJPV6kxOfZmkBH5n8Ky26yhhreMr6hYWU/8RkP7qw6dSw8Jt2U9wI+yhXf3Uykj/mH51I1S+TOXpoQszusbmJ4zH0n3LShtc32mJHAXAI04DN5qz6J/wDeRf2d/wDOrq8Rv2iG41cA1ROZuGzPNdERSvO/R+BmRsJBhFDZOodPEgd2271YDu8C4SrKWOh4wvoGhZj/AMQkGfypakRrtMMnEIyyAAZOuE/gsqMx/AAmueHxlYwCMHL/ALXYj9hqG5ntZpLKZAVkdumFCRsviRS2QXOoY9iNgay8E4RLbRsqyxnVI8mOi/TQEKAkSdXKr2k7k5LHx4pqPH2j5TlYpPNYY1mz3SRkb+IWU+NtzIfX6VS+XLCVJrbVDLHMiSi+ldspOxGAQdR6mZMODjtUEbZxStYmJ7THtfAa0eJwM3ygn7OVfxYx4H7D+VcKs/8AvIv7O/8AnVA81cGmuZ7UDQVWO7EjtE5iVm6PTPTEgIfZsHVtg0pH1eyy4UqPgtpkREWVSERE1SRMztpUAszCQAkkZ8etaHMttcPaOqnqHXCWWFTE7xLKrTxqxkPc0YYeR7etRFYmdbQn62lORVQ5ctZENz0kNvAzxmCOVScYQCVliDgorHGFyNwTjfewRRXGB9rD/Z3/AM6tnE6vMOL+kjSqhzTZO08TTQyXMAgmXRAdOLgtGUbQXGCVDBXz2b7jOajJOEXnUkI1iM3vDn0Ea3ZI4rQSv19QyqlHztvpb3r0Fb0KlRfL/FGuY2dowmHKqVfWjjCnUj4GoZJXOMZVsEjBMpQKViW4QsUDKXG5UMNQHuV8istAqicy8tET64dIjlJLAnGh/LED1DedvBz77Xuq3zdwSS6e1MexieSQPnZH6TCIlcgsuvAK+oJFd47zSdwi1YmNSo19amLBcjSfDA9p/H3rTvbaYiHTmKOWURGaRdKLlHdcM40nJUKDuMkDyQK9J5O4SYrOETxIk6mRmHa+gvI7dr/cRvU7LEGBVgGU+QQCD94NX25VpjUQrjFG3jMKMqLrYPqLhJFGEk0sRlD4bx5XY+RtWSvXrizjkj6borRkY0soK4HjY1QOYLMWN3AIV1QulxNOH72SOJoEJjY74XrFyDkkKcegrunKjX1QicX2VyWYL9SfAG5P4e31O1ZODu4uw7zvbKEjaDTGHMzMWVgiaT1twFKr4BzkZBq5cocChuLa2u5kVpZoIZXXSBHrZA2ooPmO/wCtkDAwM71csVxl5HlGoTTHrtrSvMCdKRlfQtKyn8hGcfnUPzNe3EaW5jCCRrqJColbQyENkNJ08qDj0U+KsVKyrUDybdzSwSNP+kFzdJgHUFVJnVVVtK5UAAA4GRU9SlApSlApSlBjuI9Ske4/b6VBxvVgqG4rbFTrX5T5+h9/urHy8czHlHw0YLRvxlyj1lDVHpNXeS5CqzHwoLHHnAGa81fajLYN+k/rG/ctbWqqfwvjs7GHMMI+Lia4jAmcacCMlZG0Nk6HB1KMZGMb5qyRTNpGoAN6hWLAH6MQCfyFdXrMT2riu2eZvFFetS4l8VwktcrYp02b1vspP6D/AN01kt27F/or+6objnETFENCh3lkjhUMxVcyHTlmAJwBk4G52HrWDhfFp3aSLpxa4JBFIRM6qQY0kRkHTY50vupIwR5IOa6iszG1cx2smqtS4fu/CuxkrQupu/8AAf8AeuVlKdt9JK6Xb7xf1g/uvWtHNUdxLiEpnSGFIy4jactKzBRhgiqAo3JJO52UehzXVY3KL00swamqoLgXF3uYopumqxSxpIv2pMg1KDgp0wPU7hj4HvUr1aiYmJ048dtjNb6jAFallHnuPj0/xrdr0eJjmseU/LPknvTUvj3Q/WTf69j1t4rT4h80P9b/APXJXTiXFo4B3nLeQi7sfw9B9TgVrmYjuXNazadVjcti1tI4hpjREUnJCKFGfGcD12rQ4hzBFE2nJd84IXfT76m8A/Tz9KrPFeYJJNiwijJChQ2CxPgF/JJ9hj23qMiZSO0ggErtjAI8jbwR7Vlycr+F6eD9O+ck/wBmPhsTxy25MUS9Ce4ne4V01zrKJu3bv1MZELBhgaBjOBj0LhfGYp9lOl/VG2b7x6MPqM1Q66O65AJAY5ZRnDduMlfXbI3HjNVxyrb7hdb9OxzHU9vUK4NUzhHNDKq6z1oyAQ4I14Pg58OPyP1NWuzvkmTVGwYevuD7FTuD9DWumWt/Ty83Gvi/ejr7/DrwhibeEncmOMknye0etbdafBv9Wh/qo/7grcqxQVjeBSwYqCwDKCQCQGxqAPscDb6Cqs3O8a3lzDIAsMEcr9QHJZrdI5LhdA32WUYx5KSD0rrLz0kbOJoZIyGUIh6YkIMQldjl9GwYbBiTnABO1BbIYlRQqKFVQAqqAAANgABsBXeqtf8AOsSpMVST7OOd1dkHTZoYhMyjDavkYHwPUZyKzXXOUEbSCRZVWPrd5VdLtCVV1XuznLrjIAOfOxwFjpUfwPi6XUXUjBA1MhDaSQy+RlGZW9N1JBz5qQoFKUoFKUoFKUoFcEVzSgibvhG+Yzj+afH4H0rQa3kXyjfgMj9lWWlZr8Wlu46X15Fo6ntS+G8DjhbVDAVbBQEK3apIJVAdkXIBwuBtU3BYOfm7R+38q3ZOKwLKIWmiExxiMyoJDncYTOT+VbEEyuoZGDKwyrKQVIPggjYiojiV3u07TPIn4jTF8EmnTjIPnPn781GXHCXX5DqHsdj/AIGpzNY5ZlXTqYLqOlckDU2CcDPk4B2+lWXwUtGphXTLasqtfcP6iGOaIshxkFTjIOQQR4IIBBG4rtw3hnSXTFEVBJY7NlmPlmdt2Ow3J9BVqJorAjIOQdwR4NU/scetzpbPJn7Iy34cfLn8B/jWzd2CSKFIxjwR5FbdKvrhpWNRCqctpne1bm4TKny4cfTY/kf+1Rt/wdZivWhZioYA4dSA2NS6lwSpwMjwcVdqVTPErvdZ0tjlW1q0bVy0s3ChUj0qoAAxpUAbAAewFSltw/G7nJ9h4/8A2t+ldU4tKzue3F89reunFc0pWlSieY4pGjjWFgkhkGliNs6HOPpkZGfTOfSqMGOtlcFZVP2iscvn0JJ+YH0bfNX3iV1GGGqRF6OJpdTgaIysih2z4BIbc7dp9q1eZOX1ulDKencID05AP+Rx+sh9vxFUZ8XnHTfwuTXFPjb1Pz9v+PP+M2ZlRApxpljcnOCFRsnB9654PZtEjhjnMsjg5ySGbIyfeuzXDBpIZl6dwinUudmGDhkb9ZTW1D8q/cP3VgmZiNS9nwjz8v5O1RnE+HtJPC4YqqLMpKtpbMnTCgbeO0/sqUrBefKP6cX/AFFrms6lN4ia9sPBbVoraGNsakjRGx4yqgHB9q37HqPOEtyRNjJYbCNfeQ+o9lPzH7iRrWiSXUxhtvI/SykZSIf/ACf2X86v3DrCCyhCghQzKC7sNUkkhCKWY/M7MQAPuA9BWjDim8+UsvKz1wU8Pc69fn8Njg3+rQ/1Uf8AcFbtaXCGHSVAys0QWJ9LZ0uqrlT7HcH8RW7XoPARDcs2pABgQ4aV9wSS0wcS6jnLBhI+Qcjf6CsQ5TtQuBGwyQxYTzdQkLo3l168aAFIzggAGpylBFXHLts6urRAq/V1DUwz1k6Ung7ZQY28eldpuAW751RA56pOS3mbHUPn10r92NsVJ0oNawskhTQmcZJyzu7EnclnclmP1JrZpSgUpSgUpSgUpSgUpSgUpSgq1xyuZr2WaWRhCWtJFjTp4d7fLKXJQuMOFOFYZxvUNY8p3UUSIGJQRWfViF1Kod4nnM6o/wDswQ0PjAbRpOBXoVKChW/L98kkLtIWCIA4NzK4VQ87aANmZwkkaa2La9ALAYBOpwHlu5litmn1rGVsXkR7qZpC6RTdaXLYaNm6kSlBj5Tn6+kUoPPV5Yvma3DvlUijilPxUp1r0Jo5AwJ7j1HQ52J0gkkgAZ+A8t3cU9uzuwjjSFSq3LaUVLfpvGYypEgMuXzt5G40AG90oPNeN2V3JfSpCZdTPcESdW5SNUawZIVKlREFEzKdSFjq38htMqOXLlbhSjtoDRMJGu5iUjEZE0RhORIXcs2on9f00KKutKDzVuEX6C1WYPJvZwOsd3NiToW12JnkkUDQHdozk/MQgJ9pThXAb2O4tXeTUsaRrLquZHHbFIrBR2lm1Mu76g2NRwwFXalApSlApSlBTuaeVJLqS8dH09a0it4h1XRS6NcMeqqjBT7Vff8AW297gK5pQQHN/Lsd3AdXbLGGaORfmQ4z+Kn1H/eqnD/B7dFQfj/IB/Rt7f069FvSBG+pgo0tlmOANvJJ8CsdpdRlI9MiMGHaVcEPpG+nB3x9KrtirbuYa8PNz4a+NJ6/pE/7UH/+eXf/AK//ANt/8ysF5/B/chRrviVLxKQI2B7pEXbL+d816ZFIGAZSGU7gggg/cRWrxZ1EeXdI1DxMWdgq9kivjJ9TpxXP/hT7LZ/VOTMa8o/xr+HHB+FRWsKxQrpRfzY+rMfUn3rV5q4U1zAsaHSRPayk6ipCxTxyvpZdw2lTj648VJG7jAJLrgL1CdQwE/ln+bsd/FZQauiNMFrTaZmfaH5b4S1sLgM2oSTtKhLs7aSkajWzb6sqffbFTNKUQUpSgUpSgUpSgUpSgUpSgUpSgUpSgUpSgUpSgUpSgUpSgUpSgUpSgUpSgUpSgUpSghebOGvPCgRVkMc0Mxjc4WVY21FCcEZ9RkYyoz71XrblidrlZv8AVla4nmKwvGWiV7eOEDuUoWdkLHSCO7yfNXomtePiETDKyxkAqpIdSMscKNj5J2A9aDS5TsHt7G3hk/SRxqjbg7jzuNjWrzJw6R57WdI1nWAzaoWZVz1ECrIpYada4I3I2dt6no5AwBUgg+CDkH8a7UHmz8lXJtp0DdNns7mJUidOnrmmnlS3JdM9JFlVMjTsD42x6LbrhFB8gAH8BWSlApSlApSlApSlApSlApSlApSlApSlApUZdyzBzoUkduBhSuD8zHJDah7DyPvyNeO/uWIHRAJLDfOFCuFJ892xBztnfA2yQm6VXhfXbZ0xjKqwII/XyAoB1AHYattt8exO+8k4aXtyoU6MBdzjtxlhk/Q4H1oJKlQBnvB+oCcD0XBbPj5h26MnO3dgeNqzF7rSpCjUFcsCQNRDHSPHquPVcZ8elBM0qEN5d932KjCoQc51EjvAGc7HB/Z9az21zcM41RBUyQTkZA0kj9Y+CAM+ufTFBKUqBtbi88NGv6vcxGd8ajhcDtOdts/hk8299dOdoQqkjuY5wMnOwYZ9PyP0NBO0qHiuLkqdUQU74wVLDdM43wThnwPdN/Nc/EXOQqx7agNcmn5CvzFVYdwPoKCXpUMtxdnGYlGSc7jtGcAnu7tu7Ax7Us+IXDOA0OFBIkx5U74wScHwDn6gfWgmaVENLc9bGgdIuMHKkhB2tnf1xqGPRsela7313kIIlDkRt4yoBwZBnV+ruvnfOfYEJ+lRFvc3JDaolBBTTuMYL4cnu9E3/D64rEt7d9uYEyRk92wOTtn6jA9cbk+gITlKhmu7sY+xU7b92MnSDgDJx5xknyp8ZBqRsWcoOoMP67Y/IZOPzoMlwuUYDyQQPxFed8K5PuoFtsHLLBw+NzmJen0bmGS4jBjVeopRW3bUe3Ge459IpQed8P4Dexw6AJVRViWWMXhzLiXU/QYN9h9ntsUydsj56yxcI4kJLdtbkKSCHuCVRDNKyhyHBeRYWiBLLKHKY7d3a/0oKvyNw+6hR/i3kZiIxh5OplwD1XQ62IViRt2jbZE8VaKUoFKUoFKUoFKUoFKUoFKUoFKUoFKUoFKUoFKUoFKUoFKUoFKUoFKUoFKUoFKUoFKUoFKUoFKUoFKUoFKUoFKUoFKUoFKUoFKUoFKUoFKUoFKUoP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722438"/>
            <a:ext cx="6791325" cy="35909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4" name="AutoShape 10" descr="data:image/jpeg;base64,/9j/4AAQSkZJRgABAQAAAQABAAD/2wCEAAkGBxQSEBQUEhQWFRIVFxQUFRcVEhYYFhYYFhcYFhUYGBQYHSggGRolGxgXIT0hJSkrLi4uHB8zODMsNygtLisBCgoKDg0OGhAQGzQkHyQsLCwsLi4sLTAsLDQsLCwsLCw0LDcsLDc0LCwuLyw0LCwsLDQsLCwsLCwsMCwsLCwsLP/AABEIAKMBNQMBIgACEQEDEQH/xAAbAAEAAgIDAAAAAAAAAAAAAAAABQYDBAECB//EAEcQAAIBAwIFAgMEBAoIBwEAAAECAwAEERIhBQYTIjFBURQyYSNxgZEzQqGxBxZSYnJzlLLR0xU0Q1OSorPBJERUo8LD4Rf/xAAZAQEAAwEBAAAAAAAAAAAAAAAAAQMEAgX/xAArEQEAAgICAgEDAQkBAAAAAAAAAQIDEQQhEjFBIlHRBRQyUmFxgZKx4RP/2gAMAwEAAhEDEQA/APSeLcxPFcXOACltDb4RmCiWW5kZVBfSWGkIoAUEnWdmIArBwTml7iW2JTppK15bPHudM1sxIdWZVbSVSQYZQfl2BBzNXnAIZZXkkUMJI0jkRgCj9JzJCxB8MjM+CP5X0GOLbl+GOVJI0CCMShEQBUDTFTI+kfrHSBn6t70FVn5vZuLNapOiQktZqAqGRbgRdbrd3lM5iwRjUK1W41eJZmZrl2Y3xsxptoiwRLloSyoF7nKr49/FX3/RMGjR0k0iTrY0jHV19Tqf09fdnzmn+iYNIXpJpEnXA0jAl1a+pj+Vq7s++9BBWHG54eHz3F2jt0mkMWpFilljGBGXTxGxYkem2CQPFdZeabhWWH4WP4o9Zinxi9LpwrGzMJhGW1HqoNLIp8nxgm0XFusiMkih0cFWVgCrKRggg7EEelRbcq2RiEJtYTErFwhiXAZhhm8eSNifUbUEHBz2ZGjZLf8A8O7WIMjTYdfjVUxYi0HOCwB7htuM+BrHnl5Iz9kbeQTWihS/2hSW6SFtSyQ4xhhumte7AcHergeEQEk9JN2iY9g+aHHSP3rgY9sCsEPLtqmdNvEuSrHEajdH6iem2H7gB670FU4jz1N0rnpQJHNFgxrLI4LoJ1hZipiAIwynKF17tyDsZnhnNTSXrW0kPSwZFRmdsyGMAkoDGEdSNR7XZgB3KvpI/wAW7TEg+GixKGEg6a9wZtbA7eC3d9+/mstvwS3jlMqQxrKc5cINW4AY59yAMnycDNBCXPNsgmZEtwYhO1oshnwxnEXUGYtBxFnt1ZJ9dON6joOYbxeC2t0RHJczPbatTaV03E6quNCDHa6rjB0+cuV7rYeB23X+I6EXXP8AtOmuv5dGdWM509ufONvFd5OEwNALcxIYAFAj0jQAhBTC+mCAR7YFBTrXnWeMTGeFXRX4p03EoUn4J5CI2jCdo0LjXkkkbitpud5BOkRtGJIgeXQ8khjW5kZIiNMWlsKupssoG4UvirI/BLcrpMMZU9YkFBj7fPW2/n5OffJpPwS3eRJHhjaSPSEYoCVCnKYP0O49juKCH5T5tN65Hw7xxsnVik+0KumrThi0aqH3BwpcYzvtUPxbnqYW07rCIvsb9reQSiQ9SzZkbXEUGkHGRufY42zcrDg1vA7vDDHG8nzsiAFty25HpqJOPck+tRvDOTrSFZB0kkaXrCR3jUs6zSNI6MQN1yQMeoVc5xQRyc4ylzB8MvxfXFuqG4PSObb4vW0wiyv2foEPdtnG9dYOfNcluvw5SOYRhpHkYKrvI0RRWWMoxDKPmdNQYadXirFd8CtpQ4kgjcOyu+pAdTIoRGP84KAufbauv8XrXUjfDxaowixkRqNIjOYwNvCncex8UFQ4lz3MbZmWERM8UssDCVZCehPHDIHQoAudYwcn1zg1u3nO8kccmbZevFNJC8YuHYERwpOXRkhZ27ZEHyAA5yQNzK8J5OtIIynRRy4ZZHeNdcgMhkwxA3GrH5D2reuuAW0pJkgicli51IDlmQRsTnySiqp9wB7UFQXnyYSS/YK6tLaxWyh5NX21p8U3V0RO2ygntVtzjGBqqfuOZmFlBOsDdWd4okhkbp6ZJW0YdypKqDnfSSdsDJxW7Jy3aMCDbxEMIwewb9IaYvxUbA+QNq44rwGKa1+GAWOIaAFEUbIAhBC9N1K6dsYxn2IO9BXk5+bDFrbCxpeyzEThtCWcpifT2d7McEDYfX1rag5vkEqwzW6pKz2q9lx1ECXQl0Nr0KdQMLArgehBNSfAuWYLWMIqhiBMCzIuSJpDLIoCgBULfqgYwB7V3j5Ws1iaIWsIiZldkES4LL8pIx5GBj2oK7Jz+/TaRLUMscV1PJm5CkR2txJA+n7PuYhNQGw3xnwTJcM5s6t41u0PSXMgjZ2YNJoAJZVMYQqRk9rswx3BfTNJyZaNKjmGMpGhRIumnSUmXqlwuNm1E/ma27rlq1k6pMMYaZXWRgi6iJBpkO4Iywxk43wM0GPi3GXiura3jiEhnWZyxl0CNYWhDHGk6jiUkDbcAeCSKhwTna4wsjp1YPh+GSSEyIskZu2kjZgFjAlJbTt2DY484r0E2UepHKAvGrIjEdyq+nUAfY6V/IVoDliz1Rv8NDqiCCM9JcoI/wBGFONgvke1BB/x3fBf4UmN47mS20TBpJfhmCsrx6B0ycgjBf2ODgHWl/hDYKgS16kx65eNHmOlYBGTt0OoJCJUwrog92AwTZ15btA0rC2h1TBllPSX7QOdThttwx3PudzXEnLFmyBGtoSgYtgxqe5gFYnPnIABz5AAoM97xRY7V7gjtSMy4YhPC6sMW2U+m/iqta89TSdi2g6/UliKtO6IOnAlwDqeEPgq4G6Df3BzVoXg0OJwUVluDmVWVSrfZrHgrjcaVA3z+6utrwG2jOY4I1ILNkIAdTKEZs+5UAE+oFBUr7niWWFHtogiH/RrPI8g1r8ZJEdCxaSHHTcgtkYJ2Bwal+aObfg5kjEQkU9IykSMHRZZRChCKjDGSTl2QHBAJO1ST8s2ZaNjbQlolRIz01yixnMYXbYKfHtWa+4HbzOHmhjkcAAMyAnCtqXc+zbj2NBT7/nqVHSXpAWgF/gCQNJMbZhGMrp+y7wfBbY748VuR86TsEUWeJ2eZNLyyRx/ZRLNqV5IAzKQ2n5BhgRuN6nv4tWmt5PhodcmsSN0ly4kGJA224b1Hr61lteBW0YURwRrpLsuEAwXXS5z7lQBn2AFBVrbnZ3dTFEX662HSjeVUVDdQTTbusZP+zAPze4G2Cj/AIQmZogto7EojzhWdzHrnkt8JoiIfDROcsYxgDGTsLVFwO3UqVgjBTp6CEA09JWSLHtpV2UewY+9Y25dtSUJt4iYySmY17SX6hxt/L7vv380EmDSsVraJGCI1CAszkKMAs5LOx+pJJ/GlBmpSlApSlApSlApSlApSlApSlApSlApSlApSlApSlApSlApSlApSlApSlAqD5o5iFl0C0ZdJZTG5DYMaCKSV5MY7gqxkke2T6YM5WhxW2jYxSSKWMUgaPfw0itBkjwRplYYPvQVef8AhCRI7h2i/RRXMqAOzCQwXFxAF1KhCBugG1HYa/XGTdY3yAfoD92d6grTk60iheGOMrFJC9uyh3x0neSRlG+3dLJuPf6Cs3BuDmGe4lIjHVK6dAIOlSxGvPzNlydWT5wMACgmaUpQKUpQKUpQKUpQKUpQKUpQKVxmuaBSlKBSlKBSlKBSlcZoOaUpQKUpQKUpQKUpQKUpQKUqs89XM6R23wz6JGuVB2yrARSvofbZGZFUnyM0FmpVX5O5hWaHM0miSSe6CJKQsgVZnCoFPnSukbZqyyyqoyxCqPJJAA/E0HetLjDARZZlUB4iSzBRtIrHc7eAay3V7HEmuR1RNu5mAG/jB9Sfb1rz3mzmMSzQSQQ9ZYTL2zABWMiBVkVGOcqNQ7tOzt+PVaWt6hEzEe3pKnIyNxXNVLlDmSAxRwFUt5FAQRq2YgfREc+2R2nB9hirbUTWazqSJ2UpSoSUpSgUpSgUpSgVwTiua1JpMnHoKqzZYx126rG5ZGm9q1ru5WON5HOERWdj7KoyT+QruK6XECyIyOMo6lGB8FWGCPyNeVfLa8/VKzWkVwrmDqyrE8EsDvEZ4hJ0zrjBVWPYzaWBdMqcHuHnfE4shFVvl7hiJIH6k0rrCqRmZkPTikYnQuhVycxLlmyxwN6sNRNvG309Hv2z9YYrG0pNYzQVZfk5LRrZFYho8Z4oLdU7HkeWQRRxpp1O5DNjLEKAFVmJJ8KacG4oLhXIVo3jdopY306kdQGwSpIIKsrAg+GFY+YLJJY01F0ZJY2ikjKh45GbpBhqBU7SMCCCCCRiueAWSRRHSXZpHd5HkKl5HzoLNpAUbKAAAAAAMVX147+RLLKfWu7zAVgro/mrKcnJWNHhEyyGQmoXi3H+lKY0glndI+vIIjGNEZLKpPUddTMVfCjPyn6ZlxUDzBwtHk6gkmhdoWSQwsg6kSMDobWrY3kbDLhhk71xFvO31dpmNJuyulljSSM5SRVdD7qwDKfyIraSX3rWtrdY0WNBpRFVFA8BVGFH4ACslRTLak/TKJiJbYNc1gif0rPXrYcsZK7VTGilKVagpSlApVE5csbxZrQzEmINf9vSdXQNIxj6shkIcEYx2rtVt6Vx/vYv7O/+dQbpNeacd5okmuT0HxBH2+AQ598H32x7Lg/r7bHN0E7TSq3xRcrbi1+HE4iI/wDMAhD01bVnPWz24AzVdXHpjB32+u+a1cbHFp8pVZLTHTPd3DSn7Q6vTBAxj7q0ruaVTCUHUjikL9FyCmSjIpVJOzI1eNvOfNZ6w3fyj+nF/wBRa22pExpTEzEu9uxMaBgF0AhEU5SME50p6KPoNvwrvWK0+Qfj+81lqaxER0iWKe3DfQ4xkY8exB2I+hzU5Ne3SyQNbtNIkVpOzxqzkS4aIMoznMwBZlGc5XSNiaiKmeUZCL2EAkAmTIycH7JzuPWqeRSJrM/Z3jtqdL3y3r+Dtupq6nQh16869XTXVqzvqznOd6kaUrzWkpSlApSlApSlBjnfCk1ooa2r49h/D99ecWPDJetHmKYT/EztPcdUhHt26ulRIrZIKtGAgAKFc7acnByo8rdz6hdj9begg12BqPS3ZFCxPgZJPV6kxOfZmkBH5n8Ky26yhhreMr6hYWU/8RkP7qw6dSw8Jt2U9wI+yhXf3Uykj/mH51I1S+TOXpoQszusbmJ4zH0n3LShtc32mJHAXAI04DN5qz6J/wDeRf2d/wDOrq8Rv2iG41cA1ROZuGzPNdERSvO/R+BmRsJBhFDZOodPEgd2271YDu8C4SrKWOh4wvoGhZj/AMQkGfypakRrtMMnEIyyAAZOuE/gsqMx/AAmueHxlYwCMHL/ALXYj9hqG5ntZpLKZAVkdumFCRsviRS2QXOoY9iNgay8E4RLbRsqyxnVI8mOi/TQEKAkSdXKr2k7k5LHx4pqPH2j5TlYpPNYY1mz3SRkb+IWU+NtzIfX6VS+XLCVJrbVDLHMiSi+ldspOxGAQdR6mZMODjtUEbZxStYmJ7THtfAa0eJwM3ygn7OVfxYx4H7D+VcKs/8AvIv7O/8AnVA81cGmuZ7UDQVWO7EjtE5iVm6PTPTEgIfZsHVtg0pH1eyy4UqPgtpkREWVSERE1SRMztpUAszCQAkkZ8etaHMttcPaOqnqHXCWWFTE7xLKrTxqxkPc0YYeR7etRFYmdbQn62lORVQ5ctZENz0kNvAzxmCOVScYQCVliDgorHGFyNwTjfewRRXGB9rD/Z3/AM6tnE6vMOL+kjSqhzTZO08TTQyXMAgmXRAdOLgtGUbQXGCVDBXz2b7jOajJOEXnUkI1iM3vDn0Ea3ZI4rQSv19QyqlHztvpb3r0Fb0KlRfL/FGuY2dowmHKqVfWjjCnUj4GoZJXOMZVsEjBMpQKViW4QsUDKXG5UMNQHuV8istAqicy8tET64dIjlJLAnGh/LED1DedvBz77Xuq3zdwSS6e1MexieSQPnZH6TCIlcgsuvAK+oJFd47zSdwi1YmNSo19amLBcjSfDA9p/H3rTvbaYiHTmKOWURGaRdKLlHdcM40nJUKDuMkDyQK9J5O4SYrOETxIk6mRmHa+gvI7dr/cRvU7LEGBVgGU+QQCD94NX25VpjUQrjFG3jMKMqLrYPqLhJFGEk0sRlD4bx5XY+RtWSvXrizjkj6borRkY0soK4HjY1QOYLMWN3AIV1QulxNOH72SOJoEJjY74XrFyDkkKcegrunKjX1QicX2VyWYL9SfAG5P4e31O1ZODu4uw7zvbKEjaDTGHMzMWVgiaT1twFKr4BzkZBq5cocChuLa2u5kVpZoIZXXSBHrZA2ooPmO/wCtkDAwM71csVxl5HlGoTTHrtrSvMCdKRlfQtKyn8hGcfnUPzNe3EaW5jCCRrqJColbQyENkNJ08qDj0U+KsVKyrUDybdzSwSNP+kFzdJgHUFVJnVVVtK5UAAA4GRU9SlApSlApSlBjuI9Ske4/b6VBxvVgqG4rbFTrX5T5+h9/urHy8czHlHw0YLRvxlyj1lDVHpNXeS5CqzHwoLHHnAGa81fajLYN+k/rG/ctbWqqfwvjs7GHMMI+Lia4jAmcacCMlZG0Nk6HB1KMZGMb5qyRTNpGoAN6hWLAH6MQCfyFdXrMT2riu2eZvFFetS4l8VwktcrYp02b1vspP6D/AN01kt27F/or+6objnETFENCh3lkjhUMxVcyHTlmAJwBk4G52HrWDhfFp3aSLpxa4JBFIRM6qQY0kRkHTY50vupIwR5IOa6iszG1cx2smqtS4fu/CuxkrQupu/8AAf8AeuVlKdt9JK6Xb7xf1g/uvWtHNUdxLiEpnSGFIy4jactKzBRhgiqAo3JJO52UehzXVY3KL00swamqoLgXF3uYopumqxSxpIv2pMg1KDgp0wPU7hj4HvUr1aiYmJ048dtjNb6jAFallHnuPj0/xrdr0eJjmseU/LPknvTUvj3Q/WTf69j1t4rT4h80P9b/APXJXTiXFo4B3nLeQi7sfw9B9TgVrmYjuXNazadVjcti1tI4hpjREUnJCKFGfGcD12rQ4hzBFE2nJd84IXfT76m8A/Tz9KrPFeYJJNiwijJChQ2CxPgF/JJ9hj23qMiZSO0ggErtjAI8jbwR7Vlycr+F6eD9O+ck/wBmPhsTxy25MUS9Ce4ne4V01zrKJu3bv1MZELBhgaBjOBj0LhfGYp9lOl/VG2b7x6MPqM1Q66O65AJAY5ZRnDduMlfXbI3HjNVxyrb7hdb9OxzHU9vUK4NUzhHNDKq6z1oyAQ4I14Pg58OPyP1NWuzvkmTVGwYevuD7FTuD9DWumWt/Ty83Gvi/ejr7/DrwhibeEncmOMknye0etbdafBv9Wh/qo/7grcqxQVjeBSwYqCwDKCQCQGxqAPscDb6Cqs3O8a3lzDIAsMEcr9QHJZrdI5LhdA32WUYx5KSD0rrLz0kbOJoZIyGUIh6YkIMQldjl9GwYbBiTnABO1BbIYlRQqKFVQAqqAAANgABsBXeqtf8AOsSpMVST7OOd1dkHTZoYhMyjDavkYHwPUZyKzXXOUEbSCRZVWPrd5VdLtCVV1XuznLrjIAOfOxwFjpUfwPi6XUXUjBA1MhDaSQy+RlGZW9N1JBz5qQoFKUoFKUoFKUoFcEVzSgibvhG+Yzj+afH4H0rQa3kXyjfgMj9lWWlZr8Wlu46X15Fo6ntS+G8DjhbVDAVbBQEK3apIJVAdkXIBwuBtU3BYOfm7R+38q3ZOKwLKIWmiExxiMyoJDncYTOT+VbEEyuoZGDKwyrKQVIPggjYiojiV3u07TPIn4jTF8EmnTjIPnPn781GXHCXX5DqHsdj/AIGpzNY5ZlXTqYLqOlckDU2CcDPk4B2+lWXwUtGphXTLasqtfcP6iGOaIshxkFTjIOQQR4IIBBG4rtw3hnSXTFEVBJY7NlmPlmdt2Ow3J9BVqJorAjIOQdwR4NU/scetzpbPJn7Iy34cfLn8B/jWzd2CSKFIxjwR5FbdKvrhpWNRCqctpne1bm4TKny4cfTY/kf+1Rt/wdZivWhZioYA4dSA2NS6lwSpwMjwcVdqVTPErvdZ0tjlW1q0bVy0s3ChUj0qoAAxpUAbAAewFSltw/G7nJ9h4/8A2t+ldU4tKzue3F89reunFc0pWlSieY4pGjjWFgkhkGliNs6HOPpkZGfTOfSqMGOtlcFZVP2iscvn0JJ+YH0bfNX3iV1GGGqRF6OJpdTgaIysih2z4BIbc7dp9q1eZOX1ulDKencID05AP+Rx+sh9vxFUZ8XnHTfwuTXFPjb1Pz9v+PP+M2ZlRApxpljcnOCFRsnB9654PZtEjhjnMsjg5ySGbIyfeuzXDBpIZl6dwinUudmGDhkb9ZTW1D8q/cP3VgmZiNS9nwjz8v5O1RnE+HtJPC4YqqLMpKtpbMnTCgbeO0/sqUrBefKP6cX/AFFrms6lN4ia9sPBbVoraGNsakjRGx4yqgHB9q37HqPOEtyRNjJYbCNfeQ+o9lPzH7iRrWiSXUxhtvI/SykZSIf/ACf2X86v3DrCCyhCghQzKC7sNUkkhCKWY/M7MQAPuA9BWjDim8+UsvKz1wU8Pc69fn8Njg3+rQ/1Uf8AcFbtaXCGHSVAys0QWJ9LZ0uqrlT7HcH8RW7XoPARDcs2pABgQ4aV9wSS0wcS6jnLBhI+Qcjf6CsQ5TtQuBGwyQxYTzdQkLo3l168aAFIzggAGpylBFXHLts6urRAq/V1DUwz1k6Ung7ZQY28eldpuAW751RA56pOS3mbHUPn10r92NsVJ0oNawskhTQmcZJyzu7EnclnclmP1JrZpSgUpSgUpSgUpSgUpSgUpSgq1xyuZr2WaWRhCWtJFjTp4d7fLKXJQuMOFOFYZxvUNY8p3UUSIGJQRWfViF1Kod4nnM6o/wDswQ0PjAbRpOBXoVKChW/L98kkLtIWCIA4NzK4VQ87aANmZwkkaa2La9ALAYBOpwHlu5litmn1rGVsXkR7qZpC6RTdaXLYaNm6kSlBj5Tn6+kUoPPV5Yvma3DvlUijilPxUp1r0Jo5AwJ7j1HQ52J0gkkgAZ+A8t3cU9uzuwjjSFSq3LaUVLfpvGYypEgMuXzt5G40AG90oPNeN2V3JfSpCZdTPcESdW5SNUawZIVKlREFEzKdSFjq38htMqOXLlbhSjtoDRMJGu5iUjEZE0RhORIXcs2on9f00KKutKDzVuEX6C1WYPJvZwOsd3NiToW12JnkkUDQHdozk/MQgJ9pThXAb2O4tXeTUsaRrLquZHHbFIrBR2lm1Mu76g2NRwwFXalApSlApSlBTuaeVJLqS8dH09a0it4h1XRS6NcMeqqjBT7Vff8AW297gK5pQQHN/Lsd3AdXbLGGaORfmQ4z+Kn1H/eqnD/B7dFQfj/IB/Rt7f069FvSBG+pgo0tlmOANvJJ8CsdpdRlI9MiMGHaVcEPpG+nB3x9KrtirbuYa8PNz4a+NJ6/pE/7UH/+eXf/AK//ANt/8ysF5/B/chRrviVLxKQI2B7pEXbL+d816ZFIGAZSGU7gggg/cRWrxZ1EeXdI1DxMWdgq9kivjJ9TpxXP/hT7LZ/VOTMa8o/xr+HHB+FRWsKxQrpRfzY+rMfUn3rV5q4U1zAsaHSRPayk6ipCxTxyvpZdw2lTj648VJG7jAJLrgL1CdQwE/ln+bsd/FZQauiNMFrTaZmfaH5b4S1sLgM2oSTtKhLs7aSkajWzb6sqffbFTNKUQUpSgUpSgUpSgUpSgUpSgUpSgUpSgUpSgUpSgUpSgUpSgUpSgUpSgUpSgUpSgUpSghebOGvPCgRVkMc0Mxjc4WVY21FCcEZ9RkYyoz71XrblidrlZv8AVla4nmKwvGWiV7eOEDuUoWdkLHSCO7yfNXomtePiETDKyxkAqpIdSMscKNj5J2A9aDS5TsHt7G3hk/SRxqjbg7jzuNjWrzJw6R57WdI1nWAzaoWZVz1ECrIpYada4I3I2dt6no5AwBUgg+CDkH8a7UHmz8lXJtp0DdNns7mJUidOnrmmnlS3JdM9JFlVMjTsD42x6LbrhFB8gAH8BWSlApSlApSlApSlApSlApSlApSlApSlApUZdyzBzoUkduBhSuD8zHJDah7DyPvyNeO/uWIHRAJLDfOFCuFJ892xBztnfA2yQm6VXhfXbZ0xjKqwII/XyAoB1AHYattt8exO+8k4aXtyoU6MBdzjtxlhk/Q4H1oJKlQBnvB+oCcD0XBbPj5h26MnO3dgeNqzF7rSpCjUFcsCQNRDHSPHquPVcZ8elBM0qEN5d932KjCoQc51EjvAGc7HB/Z9az21zcM41RBUyQTkZA0kj9Y+CAM+ufTFBKUqBtbi88NGv6vcxGd8ajhcDtOdts/hk8299dOdoQqkjuY5wMnOwYZ9PyP0NBO0qHiuLkqdUQU74wVLDdM43wThnwPdN/Nc/EXOQqx7agNcmn5CvzFVYdwPoKCXpUMtxdnGYlGSc7jtGcAnu7tu7Ax7Us+IXDOA0OFBIkx5U74wScHwDn6gfWgmaVENLc9bGgdIuMHKkhB2tnf1xqGPRsela7313kIIlDkRt4yoBwZBnV+ruvnfOfYEJ+lRFvc3JDaolBBTTuMYL4cnu9E3/D64rEt7d9uYEyRk92wOTtn6jA9cbk+gITlKhmu7sY+xU7b92MnSDgDJx5xknyp8ZBqRsWcoOoMP67Y/IZOPzoMlwuUYDyQQPxFed8K5PuoFtsHLLBw+NzmJen0bmGS4jBjVeopRW3bUe3Ge459IpQed8P4Dexw6AJVRViWWMXhzLiXU/QYN9h9ntsUydsj56yxcI4kJLdtbkKSCHuCVRDNKyhyHBeRYWiBLLKHKY7d3a/0oKvyNw+6hR/i3kZiIxh5OplwD1XQ62IViRt2jbZE8VaKUoFKUoFKUoFKUoFKUoFKUoFKUoFKUoFKUoFKUoFKUoFKUoFKUoFKUoFKUoFKUoFKUoFKUoFKUoFKUoFKUoFKUoFKUoFKUoFKUoFKUoFKUoFKUoP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722438"/>
            <a:ext cx="6791325" cy="35909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6" name="AutoShape 12" descr="data:image/jpeg;base64,/9j/4AAQSkZJRgABAQAAAQABAAD/2wCEAAkGBxQSEBQUEhQWFRIVFxQUFRcVEhYYFhYYFhcYFhUYGBQYHSggGRolGxgXIT0hJSkrLi4uHB8zODMsNygtLisBCgoKDg0OGhAQGzQkHyQsLCwsLi4sLTAsLDQsLCwsLCw0LDcsLDc0LCwuLyw0LCwsLDQsLCwsLCwsMCwsLCwsLP/AABEIAKMBNQMBIgACEQEDEQH/xAAbAAEAAgIDAAAAAAAAAAAAAAAABQYDBAECB//EAEcQAAIBAwIFAgMEBAoIBwEAAAECAwAEERIhBQYTIjFBURQyYSNxgZEzQqGxBxZSYnJzlLLR0xU0Q1OSorPBJERUo8LD4Rf/xAAZAQEAAwEBAAAAAAAAAAAAAAAAAQMEAgX/xAArEQEAAgICAgEDAQkBAAAAAAAAAQIDEQQhEjFBIlHRBRQyUmFxgZKx4RP/2gAMAwEAAhEDEQA/APSeLcxPFcXOACltDb4RmCiWW5kZVBfSWGkIoAUEnWdmIArBwTml7iW2JTppK15bPHudM1sxIdWZVbSVSQYZQfl2BBzNXnAIZZXkkUMJI0jkRgCj9JzJCxB8MjM+CP5X0GOLbl+GOVJI0CCMShEQBUDTFTI+kfrHSBn6t70FVn5vZuLNapOiQktZqAqGRbgRdbrd3lM5iwRjUK1W41eJZmZrl2Y3xsxptoiwRLloSyoF7nKr49/FX3/RMGjR0k0iTrY0jHV19Tqf09fdnzmn+iYNIXpJpEnXA0jAl1a+pj+Vq7s++9BBWHG54eHz3F2jt0mkMWpFilljGBGXTxGxYkem2CQPFdZeabhWWH4WP4o9Zinxi9LpwrGzMJhGW1HqoNLIp8nxgm0XFusiMkih0cFWVgCrKRggg7EEelRbcq2RiEJtYTErFwhiXAZhhm8eSNifUbUEHBz2ZGjZLf8A8O7WIMjTYdfjVUxYi0HOCwB7htuM+BrHnl5Iz9kbeQTWihS/2hSW6SFtSyQ4xhhumte7AcHergeEQEk9JN2iY9g+aHHSP3rgY9sCsEPLtqmdNvEuSrHEajdH6iem2H7gB670FU4jz1N0rnpQJHNFgxrLI4LoJ1hZipiAIwynKF17tyDsZnhnNTSXrW0kPSwZFRmdsyGMAkoDGEdSNR7XZgB3KvpI/wAW7TEg+GixKGEg6a9wZtbA7eC3d9+/mstvwS3jlMqQxrKc5cINW4AY59yAMnycDNBCXPNsgmZEtwYhO1oshnwxnEXUGYtBxFnt1ZJ9dON6joOYbxeC2t0RHJczPbatTaV03E6quNCDHa6rjB0+cuV7rYeB23X+I6EXXP8AtOmuv5dGdWM509ufONvFd5OEwNALcxIYAFAj0jQAhBTC+mCAR7YFBTrXnWeMTGeFXRX4p03EoUn4J5CI2jCdo0LjXkkkbitpud5BOkRtGJIgeXQ8khjW5kZIiNMWlsKupssoG4UvirI/BLcrpMMZU9YkFBj7fPW2/n5OffJpPwS3eRJHhjaSPSEYoCVCnKYP0O49juKCH5T5tN65Hw7xxsnVik+0KumrThi0aqH3BwpcYzvtUPxbnqYW07rCIvsb9reQSiQ9SzZkbXEUGkHGRufY42zcrDg1vA7vDDHG8nzsiAFty25HpqJOPck+tRvDOTrSFZB0kkaXrCR3jUs6zSNI6MQN1yQMeoVc5xQRyc4ylzB8MvxfXFuqG4PSObb4vW0wiyv2foEPdtnG9dYOfNcluvw5SOYRhpHkYKrvI0RRWWMoxDKPmdNQYadXirFd8CtpQ4kgjcOyu+pAdTIoRGP84KAufbauv8XrXUjfDxaowixkRqNIjOYwNvCncex8UFQ4lz3MbZmWERM8UssDCVZCehPHDIHQoAudYwcn1zg1u3nO8kccmbZevFNJC8YuHYERwpOXRkhZ27ZEHyAA5yQNzK8J5OtIIynRRy4ZZHeNdcgMhkwxA3GrH5D2reuuAW0pJkgicli51IDlmQRsTnySiqp9wB7UFQXnyYSS/YK6tLaxWyh5NX21p8U3V0RO2ygntVtzjGBqqfuOZmFlBOsDdWd4okhkbp6ZJW0YdypKqDnfSSdsDJxW7Jy3aMCDbxEMIwewb9IaYvxUbA+QNq44rwGKa1+GAWOIaAFEUbIAhBC9N1K6dsYxn2IO9BXk5+bDFrbCxpeyzEThtCWcpifT2d7McEDYfX1rag5vkEqwzW6pKz2q9lx1ECXQl0Nr0KdQMLArgehBNSfAuWYLWMIqhiBMCzIuSJpDLIoCgBULfqgYwB7V3j5Ws1iaIWsIiZldkES4LL8pIx5GBj2oK7Jz+/TaRLUMscV1PJm5CkR2txJA+n7PuYhNQGw3xnwTJcM5s6t41u0PSXMgjZ2YNJoAJZVMYQqRk9rswx3BfTNJyZaNKjmGMpGhRIumnSUmXqlwuNm1E/ma27rlq1k6pMMYaZXWRgi6iJBpkO4Iywxk43wM0GPi3GXiura3jiEhnWZyxl0CNYWhDHGk6jiUkDbcAeCSKhwTna4wsjp1YPh+GSSEyIskZu2kjZgFjAlJbTt2DY484r0E2UepHKAvGrIjEdyq+nUAfY6V/IVoDliz1Rv8NDqiCCM9JcoI/wBGFONgvke1BB/x3fBf4UmN47mS20TBpJfhmCsrx6B0ycgjBf2ODgHWl/hDYKgS16kx65eNHmOlYBGTt0OoJCJUwrog92AwTZ15btA0rC2h1TBllPSX7QOdThttwx3PudzXEnLFmyBGtoSgYtgxqe5gFYnPnIABz5AAoM97xRY7V7gjtSMy4YhPC6sMW2U+m/iqta89TSdi2g6/UliKtO6IOnAlwDqeEPgq4G6Df3BzVoXg0OJwUVluDmVWVSrfZrHgrjcaVA3z+6utrwG2jOY4I1ILNkIAdTKEZs+5UAE+oFBUr7niWWFHtogiH/RrPI8g1r8ZJEdCxaSHHTcgtkYJ2Bwal+aObfg5kjEQkU9IykSMHRZZRChCKjDGSTl2QHBAJO1ST8s2ZaNjbQlolRIz01yixnMYXbYKfHtWa+4HbzOHmhjkcAAMyAnCtqXc+zbj2NBT7/nqVHSXpAWgF/gCQNJMbZhGMrp+y7wfBbY748VuR86TsEUWeJ2eZNLyyRx/ZRLNqV5IAzKQ2n5BhgRuN6nv4tWmt5PhodcmsSN0ly4kGJA224b1Hr61lteBW0YURwRrpLsuEAwXXS5z7lQBn2AFBVrbnZ3dTFEX662HSjeVUVDdQTTbusZP+zAPze4G2Cj/AIQmZogto7EojzhWdzHrnkt8JoiIfDROcsYxgDGTsLVFwO3UqVgjBTp6CEA09JWSLHtpV2UewY+9Y25dtSUJt4iYySmY17SX6hxt/L7vv380EmDSsVraJGCI1CAszkKMAs5LOx+pJJ/GlBmpSlApSlApSlApSlApSlApSlApSlApSlApSlApSlApSlApSlApSlApSlAqD5o5iFl0C0ZdJZTG5DYMaCKSV5MY7gqxkke2T6YM5WhxW2jYxSSKWMUgaPfw0itBkjwRplYYPvQVef8AhCRI7h2i/RRXMqAOzCQwXFxAF1KhCBugG1HYa/XGTdY3yAfoD92d6grTk60iheGOMrFJC9uyh3x0neSRlG+3dLJuPf6Cs3BuDmGe4lIjHVK6dAIOlSxGvPzNlydWT5wMACgmaUpQKUpQKUpQKUpQKUpQKUpQKVxmuaBSlKBSlKBSlKBSlcZoOaUpQKUpQKUpQKUpQKUpQKUqs89XM6R23wz6JGuVB2yrARSvofbZGZFUnyM0FmpVX5O5hWaHM0miSSe6CJKQsgVZnCoFPnSukbZqyyyqoyxCqPJJAA/E0HetLjDARZZlUB4iSzBRtIrHc7eAay3V7HEmuR1RNu5mAG/jB9Sfb1rz3mzmMSzQSQQ9ZYTL2zABWMiBVkVGOcqNQ7tOzt+PVaWt6hEzEe3pKnIyNxXNVLlDmSAxRwFUt5FAQRq2YgfREc+2R2nB9hirbUTWazqSJ2UpSoSUpSgUpSgUpSgVwTiua1JpMnHoKqzZYx126rG5ZGm9q1ru5WON5HOERWdj7KoyT+QruK6XECyIyOMo6lGB8FWGCPyNeVfLa8/VKzWkVwrmDqyrE8EsDvEZ4hJ0zrjBVWPYzaWBdMqcHuHnfE4shFVvl7hiJIH6k0rrCqRmZkPTikYnQuhVycxLlmyxwN6sNRNvG309Hv2z9YYrG0pNYzQVZfk5LRrZFYho8Z4oLdU7HkeWQRRxpp1O5DNjLEKAFVmJJ8KacG4oLhXIVo3jdopY306kdQGwSpIIKsrAg+GFY+YLJJY01F0ZJY2ikjKh45GbpBhqBU7SMCCCCCRiueAWSRRHSXZpHd5HkKl5HzoLNpAUbKAAAAAAMVX147+RLLKfWu7zAVgro/mrKcnJWNHhEyyGQmoXi3H+lKY0glndI+vIIjGNEZLKpPUddTMVfCjPyn6ZlxUDzBwtHk6gkmhdoWSQwsg6kSMDobWrY3kbDLhhk71xFvO31dpmNJuyulljSSM5SRVdD7qwDKfyIraSX3rWtrdY0WNBpRFVFA8BVGFH4ACslRTLak/TKJiJbYNc1gif0rPXrYcsZK7VTGilKVagpSlApVE5csbxZrQzEmINf9vSdXQNIxj6shkIcEYx2rtVt6Vx/vYv7O/+dQbpNeacd5okmuT0HxBH2+AQ598H32x7Lg/r7bHN0E7TSq3xRcrbi1+HE4iI/wDMAhD01bVnPWz24AzVdXHpjB32+u+a1cbHFp8pVZLTHTPd3DSn7Q6vTBAxj7q0ruaVTCUHUjikL9FyCmSjIpVJOzI1eNvOfNZ6w3fyj+nF/wBRa22pExpTEzEu9uxMaBgF0AhEU5SME50p6KPoNvwrvWK0+Qfj+81lqaxER0iWKe3DfQ4xkY8exB2I+hzU5Ne3SyQNbtNIkVpOzxqzkS4aIMoznMwBZlGc5XSNiaiKmeUZCL2EAkAmTIycH7JzuPWqeRSJrM/Z3jtqdL3y3r+Dtupq6nQh16869XTXVqzvqznOd6kaUrzWkpSlApSlApSlBjnfCk1ooa2r49h/D99ecWPDJetHmKYT/EztPcdUhHt26ulRIrZIKtGAgAKFc7acnByo8rdz6hdj9begg12BqPS3ZFCxPgZJPV6kxOfZmkBH5n8Ky26yhhreMr6hYWU/8RkP7qw6dSw8Jt2U9wI+yhXf3Uykj/mH51I1S+TOXpoQszusbmJ4zH0n3LShtc32mJHAXAI04DN5qz6J/wDeRf2d/wDOrq8Rv2iG41cA1ROZuGzPNdERSvO/R+BmRsJBhFDZOodPEgd2271YDu8C4SrKWOh4wvoGhZj/AMQkGfypakRrtMMnEIyyAAZOuE/gsqMx/AAmueHxlYwCMHL/ALXYj9hqG5ntZpLKZAVkdumFCRsviRS2QXOoY9iNgay8E4RLbRsqyxnVI8mOi/TQEKAkSdXKr2k7k5LHx4pqPH2j5TlYpPNYY1mz3SRkb+IWU+NtzIfX6VS+XLCVJrbVDLHMiSi+ldspOxGAQdR6mZMODjtUEbZxStYmJ7THtfAa0eJwM3ygn7OVfxYx4H7D+VcKs/8AvIv7O/8AnVA81cGmuZ7UDQVWO7EjtE5iVm6PTPTEgIfZsHVtg0pH1eyy4UqPgtpkREWVSERE1SRMztpUAszCQAkkZ8etaHMttcPaOqnqHXCWWFTE7xLKrTxqxkPc0YYeR7etRFYmdbQn62lORVQ5ctZENz0kNvAzxmCOVScYQCVliDgorHGFyNwTjfewRRXGB9rD/Z3/AM6tnE6vMOL+kjSqhzTZO08TTQyXMAgmXRAdOLgtGUbQXGCVDBXz2b7jOajJOEXnUkI1iM3vDn0Ea3ZI4rQSv19QyqlHztvpb3r0Fb0KlRfL/FGuY2dowmHKqVfWjjCnUj4GoZJXOMZVsEjBMpQKViW4QsUDKXG5UMNQHuV8istAqicy8tET64dIjlJLAnGh/LED1DedvBz77Xuq3zdwSS6e1MexieSQPnZH6TCIlcgsuvAK+oJFd47zSdwi1YmNSo19amLBcjSfDA9p/H3rTvbaYiHTmKOWURGaRdKLlHdcM40nJUKDuMkDyQK9J5O4SYrOETxIk6mRmHa+gvI7dr/cRvU7LEGBVgGU+QQCD94NX25VpjUQrjFG3jMKMqLrYPqLhJFGEk0sRlD4bx5XY+RtWSvXrizjkj6borRkY0soK4HjY1QOYLMWN3AIV1QulxNOH72SOJoEJjY74XrFyDkkKcegrunKjX1QicX2VyWYL9SfAG5P4e31O1ZODu4uw7zvbKEjaDTGHMzMWVgiaT1twFKr4BzkZBq5cocChuLa2u5kVpZoIZXXSBHrZA2ooPmO/wCtkDAwM71csVxl5HlGoTTHrtrSvMCdKRlfQtKyn8hGcfnUPzNe3EaW5jCCRrqJColbQyENkNJ08qDj0U+KsVKyrUDybdzSwSNP+kFzdJgHUFVJnVVVtK5UAAA4GRU9SlApSlApSlBjuI9Ske4/b6VBxvVgqG4rbFTrX5T5+h9/urHy8czHlHw0YLRvxlyj1lDVHpNXeS5CqzHwoLHHnAGa81fajLYN+k/rG/ctbWqqfwvjs7GHMMI+Lia4jAmcacCMlZG0Nk6HB1KMZGMb5qyRTNpGoAN6hWLAH6MQCfyFdXrMT2riu2eZvFFetS4l8VwktcrYp02b1vspP6D/AN01kt27F/or+6objnETFENCh3lkjhUMxVcyHTlmAJwBk4G52HrWDhfFp3aSLpxa4JBFIRM6qQY0kRkHTY50vupIwR5IOa6iszG1cx2smqtS4fu/CuxkrQupu/8AAf8AeuVlKdt9JK6Xb7xf1g/uvWtHNUdxLiEpnSGFIy4jactKzBRhgiqAo3JJO52UehzXVY3KL00swamqoLgXF3uYopumqxSxpIv2pMg1KDgp0wPU7hj4HvUr1aiYmJ048dtjNb6jAFallHnuPj0/xrdr0eJjmseU/LPknvTUvj3Q/WTf69j1t4rT4h80P9b/APXJXTiXFo4B3nLeQi7sfw9B9TgVrmYjuXNazadVjcti1tI4hpjREUnJCKFGfGcD12rQ4hzBFE2nJd84IXfT76m8A/Tz9KrPFeYJJNiwijJChQ2CxPgF/JJ9hj23qMiZSO0ggErtjAI8jbwR7Vlycr+F6eD9O+ck/wBmPhsTxy25MUS9Ce4ne4V01zrKJu3bv1MZELBhgaBjOBj0LhfGYp9lOl/VG2b7x6MPqM1Q66O65AJAY5ZRnDduMlfXbI3HjNVxyrb7hdb9OxzHU9vUK4NUzhHNDKq6z1oyAQ4I14Pg58OPyP1NWuzvkmTVGwYevuD7FTuD9DWumWt/Ty83Gvi/ejr7/DrwhibeEncmOMknye0etbdafBv9Wh/qo/7grcqxQVjeBSwYqCwDKCQCQGxqAPscDb6Cqs3O8a3lzDIAsMEcr9QHJZrdI5LhdA32WUYx5KSD0rrLz0kbOJoZIyGUIh6YkIMQldjl9GwYbBiTnABO1BbIYlRQqKFVQAqqAAANgABsBXeqtf8AOsSpMVST7OOd1dkHTZoYhMyjDavkYHwPUZyKzXXOUEbSCRZVWPrd5VdLtCVV1XuznLrjIAOfOxwFjpUfwPi6XUXUjBA1MhDaSQy+RlGZW9N1JBz5qQoFKUoFKUoFKUoFcEVzSgibvhG+Yzj+afH4H0rQa3kXyjfgMj9lWWlZr8Wlu46X15Fo6ntS+G8DjhbVDAVbBQEK3apIJVAdkXIBwuBtU3BYOfm7R+38q3ZOKwLKIWmiExxiMyoJDncYTOT+VbEEyuoZGDKwyrKQVIPggjYiojiV3u07TPIn4jTF8EmnTjIPnPn781GXHCXX5DqHsdj/AIGpzNY5ZlXTqYLqOlckDU2CcDPk4B2+lWXwUtGphXTLasqtfcP6iGOaIshxkFTjIOQQR4IIBBG4rtw3hnSXTFEVBJY7NlmPlmdt2Ow3J9BVqJorAjIOQdwR4NU/scetzpbPJn7Iy34cfLn8B/jWzd2CSKFIxjwR5FbdKvrhpWNRCqctpne1bm4TKny4cfTY/kf+1Rt/wdZivWhZioYA4dSA2NS6lwSpwMjwcVdqVTPErvdZ0tjlW1q0bVy0s3ChUj0qoAAxpUAbAAewFSltw/G7nJ9h4/8A2t+ldU4tKzue3F89reunFc0pWlSieY4pGjjWFgkhkGliNs6HOPpkZGfTOfSqMGOtlcFZVP2iscvn0JJ+YH0bfNX3iV1GGGqRF6OJpdTgaIysih2z4BIbc7dp9q1eZOX1ulDKencID05AP+Rx+sh9vxFUZ8XnHTfwuTXFPjb1Pz9v+PP+M2ZlRApxpljcnOCFRsnB9654PZtEjhjnMsjg5ySGbIyfeuzXDBpIZl6dwinUudmGDhkb9ZTW1D8q/cP3VgmZiNS9nwjz8v5O1RnE+HtJPC4YqqLMpKtpbMnTCgbeO0/sqUrBefKP6cX/AFFrms6lN4ia9sPBbVoraGNsakjRGx4yqgHB9q37HqPOEtyRNjJYbCNfeQ+o9lPzH7iRrWiSXUxhtvI/SykZSIf/ACf2X86v3DrCCyhCghQzKC7sNUkkhCKWY/M7MQAPuA9BWjDim8+UsvKz1wU8Pc69fn8Njg3+rQ/1Uf8AcFbtaXCGHSVAys0QWJ9LZ0uqrlT7HcH8RW7XoPARDcs2pABgQ4aV9wSS0wcS6jnLBhI+Qcjf6CsQ5TtQuBGwyQxYTzdQkLo3l168aAFIzggAGpylBFXHLts6urRAq/V1DUwz1k6Ung7ZQY28eldpuAW751RA56pOS3mbHUPn10r92NsVJ0oNawskhTQmcZJyzu7EnclnclmP1JrZpSgUpSgUpSgUpSgUpSgUpSgq1xyuZr2WaWRhCWtJFjTp4d7fLKXJQuMOFOFYZxvUNY8p3UUSIGJQRWfViF1Kod4nnM6o/wDswQ0PjAbRpOBXoVKChW/L98kkLtIWCIA4NzK4VQ87aANmZwkkaa2La9ALAYBOpwHlu5litmn1rGVsXkR7qZpC6RTdaXLYaNm6kSlBj5Tn6+kUoPPV5Yvma3DvlUijilPxUp1r0Jo5AwJ7j1HQ52J0gkkgAZ+A8t3cU9uzuwjjSFSq3LaUVLfpvGYypEgMuXzt5G40AG90oPNeN2V3JfSpCZdTPcESdW5SNUawZIVKlREFEzKdSFjq38htMqOXLlbhSjtoDRMJGu5iUjEZE0RhORIXcs2on9f00KKutKDzVuEX6C1WYPJvZwOsd3NiToW12JnkkUDQHdozk/MQgJ9pThXAb2O4tXeTUsaRrLquZHHbFIrBR2lm1Mu76g2NRwwFXalApSlApSlBTuaeVJLqS8dH09a0it4h1XRS6NcMeqqjBT7Vff8AW297gK5pQQHN/Lsd3AdXbLGGaORfmQ4z+Kn1H/eqnD/B7dFQfj/IB/Rt7f069FvSBG+pgo0tlmOANvJJ8CsdpdRlI9MiMGHaVcEPpG+nB3x9KrtirbuYa8PNz4a+NJ6/pE/7UH/+eXf/AK//ANt/8ysF5/B/chRrviVLxKQI2B7pEXbL+d816ZFIGAZSGU7gggg/cRWrxZ1EeXdI1DxMWdgq9kivjJ9TpxXP/hT7LZ/VOTMa8o/xr+HHB+FRWsKxQrpRfzY+rMfUn3rV5q4U1zAsaHSRPayk6ipCxTxyvpZdw2lTj648VJG7jAJLrgL1CdQwE/ln+bsd/FZQauiNMFrTaZmfaH5b4S1sLgM2oSTtKhLs7aSkajWzb6sqffbFTNKUQUpSgUpSgUpSgUpSgUpSgUpSgUpSgUpSgUpSgUpSgUpSgUpSgUpSgUpSgUpSgUpSghebOGvPCgRVkMc0Mxjc4WVY21FCcEZ9RkYyoz71XrblidrlZv8AVla4nmKwvGWiV7eOEDuUoWdkLHSCO7yfNXomtePiETDKyxkAqpIdSMscKNj5J2A9aDS5TsHt7G3hk/SRxqjbg7jzuNjWrzJw6R57WdI1nWAzaoWZVz1ECrIpYada4I3I2dt6no5AwBUgg+CDkH8a7UHmz8lXJtp0DdNns7mJUidOnrmmnlS3JdM9JFlVMjTsD42x6LbrhFB8gAH8BWSlApSlApSlApSlApSlApSlApSlApSlApUZdyzBzoUkduBhSuD8zHJDah7DyPvyNeO/uWIHRAJLDfOFCuFJ892xBztnfA2yQm6VXhfXbZ0xjKqwII/XyAoB1AHYattt8exO+8k4aXtyoU6MBdzjtxlhk/Q4H1oJKlQBnvB+oCcD0XBbPj5h26MnO3dgeNqzF7rSpCjUFcsCQNRDHSPHquPVcZ8elBM0qEN5d932KjCoQc51EjvAGc7HB/Z9az21zcM41RBUyQTkZA0kj9Y+CAM+ufTFBKUqBtbi88NGv6vcxGd8ajhcDtOdts/hk8299dOdoQqkjuY5wMnOwYZ9PyP0NBO0qHiuLkqdUQU74wVLDdM43wThnwPdN/Nc/EXOQqx7agNcmn5CvzFVYdwPoKCXpUMtxdnGYlGSc7jtGcAnu7tu7Ax7Us+IXDOA0OFBIkx5U74wScHwDn6gfWgmaVENLc9bGgdIuMHKkhB2tnf1xqGPRsela7313kIIlDkRt4yoBwZBnV+ruvnfOfYEJ+lRFvc3JDaolBBTTuMYL4cnu9E3/D64rEt7d9uYEyRk92wOTtn6jA9cbk+gITlKhmu7sY+xU7b92MnSDgDJx5xknyp8ZBqRsWcoOoMP67Y/IZOPzoMlwuUYDyQQPxFed8K5PuoFtsHLLBw+NzmJen0bmGS4jBjVeopRW3bUe3Ge459IpQed8P4Dexw6AJVRViWWMXhzLiXU/QYN9h9ntsUydsj56yxcI4kJLdtbkKSCHuCVRDNKyhyHBeRYWiBLLKHKY7d3a/0oKvyNw+6hR/i3kZiIxh5OplwD1XQ62IViRt2jbZE8VaKUoFKUoFKUoFKUoFKUoFKUoFKUoFKUoFKUoFKUoFKUoFKUoFKUoFKUoFKUoFKUoFKUoFKUoFKUoFKUoFKUoFKUoFKUoFKUoFKUoFKUoFKUoFKUoP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722438"/>
            <a:ext cx="6791325" cy="35909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8" name="AutoShape 14" descr="data:image/jpeg;base64,/9j/4AAQSkZJRgABAQAAAQABAAD/2wCEAAkGBxQSEBQUEhQWFRIVFxQUFRcVEhYYFhYYFhcYFhUYGBQYHSggGRolGxgXIT0hJSkrLi4uHB8zODMsNygtLisBCgoKDg0OGhAQGzQkHyQsLCwsLi4sLTAsLDQsLCwsLCw0LDcsLDc0LCwuLyw0LCwsLDQsLCwsLCwsMCwsLCwsLP/AABEIAKMBNQMBIgACEQEDEQH/xAAbAAEAAgIDAAAAAAAAAAAAAAAABQYDBAECB//EAEcQAAIBAwIFAgMEBAoIBwEAAAECAwAEERIhBQYTIjFBURQyYSNxgZEzQqGxBxZSYnJzlLLR0xU0Q1OSorPBJERUo8LD4Rf/xAAZAQEAAwEBAAAAAAAAAAAAAAAAAQMEAgX/xAArEQEAAgICAgEDAQkBAAAAAAAAAQIDEQQhEjFBIlHRBRQyUmFxgZKx4RP/2gAMAwEAAhEDEQA/APSeLcxPFcXOACltDb4RmCiWW5kZVBfSWGkIoAUEnWdmIArBwTml7iW2JTppK15bPHudM1sxIdWZVbSVSQYZQfl2BBzNXnAIZZXkkUMJI0jkRgCj9JzJCxB8MjM+CP5X0GOLbl+GOVJI0CCMShEQBUDTFTI+kfrHSBn6t70FVn5vZuLNapOiQktZqAqGRbgRdbrd3lM5iwRjUK1W41eJZmZrl2Y3xsxptoiwRLloSyoF7nKr49/FX3/RMGjR0k0iTrY0jHV19Tqf09fdnzmn+iYNIXpJpEnXA0jAl1a+pj+Vq7s++9BBWHG54eHz3F2jt0mkMWpFilljGBGXTxGxYkem2CQPFdZeabhWWH4WP4o9Zinxi9LpwrGzMJhGW1HqoNLIp8nxgm0XFusiMkih0cFWVgCrKRggg7EEelRbcq2RiEJtYTErFwhiXAZhhm8eSNifUbUEHBz2ZGjZLf8A8O7WIMjTYdfjVUxYi0HOCwB7htuM+BrHnl5Iz9kbeQTWihS/2hSW6SFtSyQ4xhhumte7AcHergeEQEk9JN2iY9g+aHHSP3rgY9sCsEPLtqmdNvEuSrHEajdH6iem2H7gB670FU4jz1N0rnpQJHNFgxrLI4LoJ1hZipiAIwynKF17tyDsZnhnNTSXrW0kPSwZFRmdsyGMAkoDGEdSNR7XZgB3KvpI/wAW7TEg+GixKGEg6a9wZtbA7eC3d9+/mstvwS3jlMqQxrKc5cINW4AY59yAMnycDNBCXPNsgmZEtwYhO1oshnwxnEXUGYtBxFnt1ZJ9dON6joOYbxeC2t0RHJczPbatTaV03E6quNCDHa6rjB0+cuV7rYeB23X+I6EXXP8AtOmuv5dGdWM509ufONvFd5OEwNALcxIYAFAj0jQAhBTC+mCAR7YFBTrXnWeMTGeFXRX4p03EoUn4J5CI2jCdo0LjXkkkbitpud5BOkRtGJIgeXQ8khjW5kZIiNMWlsKupssoG4UvirI/BLcrpMMZU9YkFBj7fPW2/n5OffJpPwS3eRJHhjaSPSEYoCVCnKYP0O49juKCH5T5tN65Hw7xxsnVik+0KumrThi0aqH3BwpcYzvtUPxbnqYW07rCIvsb9reQSiQ9SzZkbXEUGkHGRufY42zcrDg1vA7vDDHG8nzsiAFty25HpqJOPck+tRvDOTrSFZB0kkaXrCR3jUs6zSNI6MQN1yQMeoVc5xQRyc4ylzB8MvxfXFuqG4PSObb4vW0wiyv2foEPdtnG9dYOfNcluvw5SOYRhpHkYKrvI0RRWWMoxDKPmdNQYadXirFd8CtpQ4kgjcOyu+pAdTIoRGP84KAufbauv8XrXUjfDxaowixkRqNIjOYwNvCncex8UFQ4lz3MbZmWERM8UssDCVZCehPHDIHQoAudYwcn1zg1u3nO8kccmbZevFNJC8YuHYERwpOXRkhZ27ZEHyAA5yQNzK8J5OtIIynRRy4ZZHeNdcgMhkwxA3GrH5D2reuuAW0pJkgicli51IDlmQRsTnySiqp9wB7UFQXnyYSS/YK6tLaxWyh5NX21p8U3V0RO2ygntVtzjGBqqfuOZmFlBOsDdWd4okhkbp6ZJW0YdypKqDnfSSdsDJxW7Jy3aMCDbxEMIwewb9IaYvxUbA+QNq44rwGKa1+GAWOIaAFEUbIAhBC9N1K6dsYxn2IO9BXk5+bDFrbCxpeyzEThtCWcpifT2d7McEDYfX1rag5vkEqwzW6pKz2q9lx1ECXQl0Nr0KdQMLArgehBNSfAuWYLWMIqhiBMCzIuSJpDLIoCgBULfqgYwB7V3j5Ws1iaIWsIiZldkES4LL8pIx5GBj2oK7Jz+/TaRLUMscV1PJm5CkR2txJA+n7PuYhNQGw3xnwTJcM5s6t41u0PSXMgjZ2YNJoAJZVMYQqRk9rswx3BfTNJyZaNKjmGMpGhRIumnSUmXqlwuNm1E/ma27rlq1k6pMMYaZXWRgi6iJBpkO4Iywxk43wM0GPi3GXiura3jiEhnWZyxl0CNYWhDHGk6jiUkDbcAeCSKhwTna4wsjp1YPh+GSSEyIskZu2kjZgFjAlJbTt2DY484r0E2UepHKAvGrIjEdyq+nUAfY6V/IVoDliz1Rv8NDqiCCM9JcoI/wBGFONgvke1BB/x3fBf4UmN47mS20TBpJfhmCsrx6B0ycgjBf2ODgHWl/hDYKgS16kx65eNHmOlYBGTt0OoJCJUwrog92AwTZ15btA0rC2h1TBllPSX7QOdThttwx3PudzXEnLFmyBGtoSgYtgxqe5gFYnPnIABz5AAoM97xRY7V7gjtSMy4YhPC6sMW2U+m/iqta89TSdi2g6/UliKtO6IOnAlwDqeEPgq4G6Df3BzVoXg0OJwUVluDmVWVSrfZrHgrjcaVA3z+6utrwG2jOY4I1ILNkIAdTKEZs+5UAE+oFBUr7niWWFHtogiH/RrPI8g1r8ZJEdCxaSHHTcgtkYJ2Bwal+aObfg5kjEQkU9IykSMHRZZRChCKjDGSTl2QHBAJO1ST8s2ZaNjbQlolRIz01yixnMYXbYKfHtWa+4HbzOHmhjkcAAMyAnCtqXc+zbj2NBT7/nqVHSXpAWgF/gCQNJMbZhGMrp+y7wfBbY748VuR86TsEUWeJ2eZNLyyRx/ZRLNqV5IAzKQ2n5BhgRuN6nv4tWmt5PhodcmsSN0ly4kGJA224b1Hr61lteBW0YURwRrpLsuEAwXXS5z7lQBn2AFBVrbnZ3dTFEX662HSjeVUVDdQTTbusZP+zAPze4G2Cj/AIQmZogto7EojzhWdzHrnkt8JoiIfDROcsYxgDGTsLVFwO3UqVgjBTp6CEA09JWSLHtpV2UewY+9Y25dtSUJt4iYySmY17SX6hxt/L7vv380EmDSsVraJGCI1CAszkKMAs5LOx+pJJ/GlBmpSlApSlApSlApSlApSlApSlApSlApSlApSlApSlApSlApSlApSlApSlAqD5o5iFl0C0ZdJZTG5DYMaCKSV5MY7gqxkke2T6YM5WhxW2jYxSSKWMUgaPfw0itBkjwRplYYPvQVef8AhCRI7h2i/RRXMqAOzCQwXFxAF1KhCBugG1HYa/XGTdY3yAfoD92d6grTk60iheGOMrFJC9uyh3x0neSRlG+3dLJuPf6Cs3BuDmGe4lIjHVK6dAIOlSxGvPzNlydWT5wMACgmaUpQKUpQKUpQKUpQKUpQKUpQKVxmuaBSlKBSlKBSlKBSlcZoOaUpQKUpQKUpQKUpQKUpQKUqs89XM6R23wz6JGuVB2yrARSvofbZGZFUnyM0FmpVX5O5hWaHM0miSSe6CJKQsgVZnCoFPnSukbZqyyyqoyxCqPJJAA/E0HetLjDARZZlUB4iSzBRtIrHc7eAay3V7HEmuR1RNu5mAG/jB9Sfb1rz3mzmMSzQSQQ9ZYTL2zABWMiBVkVGOcqNQ7tOzt+PVaWt6hEzEe3pKnIyNxXNVLlDmSAxRwFUt5FAQRq2YgfREc+2R2nB9hirbUTWazqSJ2UpSoSUpSgUpSgUpSgVwTiua1JpMnHoKqzZYx126rG5ZGm9q1ru5WON5HOERWdj7KoyT+QruK6XECyIyOMo6lGB8FWGCPyNeVfLa8/VKzWkVwrmDqyrE8EsDvEZ4hJ0zrjBVWPYzaWBdMqcHuHnfE4shFVvl7hiJIH6k0rrCqRmZkPTikYnQuhVycxLlmyxwN6sNRNvG309Hv2z9YYrG0pNYzQVZfk5LRrZFYho8Z4oLdU7HkeWQRRxpp1O5DNjLEKAFVmJJ8KacG4oLhXIVo3jdopY306kdQGwSpIIKsrAg+GFY+YLJJY01F0ZJY2ikjKh45GbpBhqBU7SMCCCCCRiueAWSRRHSXZpHd5HkKl5HzoLNpAUbKAAAAAAMVX147+RLLKfWu7zAVgro/mrKcnJWNHhEyyGQmoXi3H+lKY0glndI+vIIjGNEZLKpPUddTMVfCjPyn6ZlxUDzBwtHk6gkmhdoWSQwsg6kSMDobWrY3kbDLhhk71xFvO31dpmNJuyulljSSM5SRVdD7qwDKfyIraSX3rWtrdY0WNBpRFVFA8BVGFH4ACslRTLak/TKJiJbYNc1gif0rPXrYcsZK7VTGilKVagpSlApVE5csbxZrQzEmINf9vSdXQNIxj6shkIcEYx2rtVt6Vx/vYv7O/+dQbpNeacd5okmuT0HxBH2+AQ598H32x7Lg/r7bHN0E7TSq3xRcrbi1+HE4iI/wDMAhD01bVnPWz24AzVdXHpjB32+u+a1cbHFp8pVZLTHTPd3DSn7Q6vTBAxj7q0ruaVTCUHUjikL9FyCmSjIpVJOzI1eNvOfNZ6w3fyj+nF/wBRa22pExpTEzEu9uxMaBgF0AhEU5SME50p6KPoNvwrvWK0+Qfj+81lqaxER0iWKe3DfQ4xkY8exB2I+hzU5Ne3SyQNbtNIkVpOzxqzkS4aIMoznMwBZlGc5XSNiaiKmeUZCL2EAkAmTIycH7JzuPWqeRSJrM/Z3jtqdL3y3r+Dtupq6nQh16869XTXVqzvqznOd6kaUrzWkpSlApSlApSlBjnfCk1ooa2r49h/D99ecWPDJetHmKYT/EztPcdUhHt26ulRIrZIKtGAgAKFc7acnByo8rdz6hdj9begg12BqPS3ZFCxPgZJPV6kxOfZmkBH5n8Ky26yhhreMr6hYWU/8RkP7qw6dSw8Jt2U9wI+yhXf3Uykj/mH51I1S+TOXpoQszusbmJ4zH0n3LShtc32mJHAXAI04DN5qz6J/wDeRf2d/wDOrq8Rv2iG41cA1ROZuGzPNdERSvO/R+BmRsJBhFDZOodPEgd2271YDu8C4SrKWOh4wvoGhZj/AMQkGfypakRrtMMnEIyyAAZOuE/gsqMx/AAmueHxlYwCMHL/ALXYj9hqG5ntZpLKZAVkdumFCRsviRS2QXOoY9iNgay8E4RLbRsqyxnVI8mOi/TQEKAkSdXKr2k7k5LHx4pqPH2j5TlYpPNYY1mz3SRkb+IWU+NtzIfX6VS+XLCVJrbVDLHMiSi+ldspOxGAQdR6mZMODjtUEbZxStYmJ7THtfAa0eJwM3ygn7OVfxYx4H7D+VcKs/8AvIv7O/8AnVA81cGmuZ7UDQVWO7EjtE5iVm6PTPTEgIfZsHVtg0pH1eyy4UqPgtpkREWVSERE1SRMztpUAszCQAkkZ8etaHMttcPaOqnqHXCWWFTE7xLKrTxqxkPc0YYeR7etRFYmdbQn62lORVQ5ctZENz0kNvAzxmCOVScYQCVliDgorHGFyNwTjfewRRXGB9rD/Z3/AM6tnE6vMOL+kjSqhzTZO08TTQyXMAgmXRAdOLgtGUbQXGCVDBXz2b7jOajJOEXnUkI1iM3vDn0Ea3ZI4rQSv19QyqlHztvpb3r0Fb0KlRfL/FGuY2dowmHKqVfWjjCnUj4GoZJXOMZVsEjBMpQKViW4QsUDKXG5UMNQHuV8istAqicy8tET64dIjlJLAnGh/LED1DedvBz77Xuq3zdwSS6e1MexieSQPnZH6TCIlcgsuvAK+oJFd47zSdwi1YmNSo19amLBcjSfDA9p/H3rTvbaYiHTmKOWURGaRdKLlHdcM40nJUKDuMkDyQK9J5O4SYrOETxIk6mRmHa+gvI7dr/cRvU7LEGBVgGU+QQCD94NX25VpjUQrjFG3jMKMqLrYPqLhJFGEk0sRlD4bx5XY+RtWSvXrizjkj6borRkY0soK4HjY1QOYLMWN3AIV1QulxNOH72SOJoEJjY74XrFyDkkKcegrunKjX1QicX2VyWYL9SfAG5P4e31O1ZODu4uw7zvbKEjaDTGHMzMWVgiaT1twFKr4BzkZBq5cocChuLa2u5kVpZoIZXXSBHrZA2ooPmO/wCtkDAwM71csVxl5HlGoTTHrtrSvMCdKRlfQtKyn8hGcfnUPzNe3EaW5jCCRrqJColbQyENkNJ08qDj0U+KsVKyrUDybdzSwSNP+kFzdJgHUFVJnVVVtK5UAAA4GRU9SlApSlApSlBjuI9Ske4/b6VBxvVgqG4rbFTrX5T5+h9/urHy8czHlHw0YLRvxlyj1lDVHpNXeS5CqzHwoLHHnAGa81fajLYN+k/rG/ctbWqqfwvjs7GHMMI+Lia4jAmcacCMlZG0Nk6HB1KMZGMb5qyRTNpGoAN6hWLAH6MQCfyFdXrMT2riu2eZvFFetS4l8VwktcrYp02b1vspP6D/AN01kt27F/or+6objnETFENCh3lkjhUMxVcyHTlmAJwBk4G52HrWDhfFp3aSLpxa4JBFIRM6qQY0kRkHTY50vupIwR5IOa6iszG1cx2smqtS4fu/CuxkrQupu/8AAf8AeuVlKdt9JK6Xb7xf1g/uvWtHNUdxLiEpnSGFIy4jactKzBRhgiqAo3JJO52UehzXVY3KL00swamqoLgXF3uYopumqxSxpIv2pMg1KDgp0wPU7hj4HvUr1aiYmJ048dtjNb6jAFallHnuPj0/xrdr0eJjmseU/LPknvTUvj3Q/WTf69j1t4rT4h80P9b/APXJXTiXFo4B3nLeQi7sfw9B9TgVrmYjuXNazadVjcti1tI4hpjREUnJCKFGfGcD12rQ4hzBFE2nJd84IXfT76m8A/Tz9KrPFeYJJNiwijJChQ2CxPgF/JJ9hj23qMiZSO0ggErtjAI8jbwR7Vlycr+F6eD9O+ck/wBmPhsTxy25MUS9Ce4ne4V01zrKJu3bv1MZELBhgaBjOBj0LhfGYp9lOl/VG2b7x6MPqM1Q66O65AJAY5ZRnDduMlfXbI3HjNVxyrb7hdb9OxzHU9vUK4NUzhHNDKq6z1oyAQ4I14Pg58OPyP1NWuzvkmTVGwYevuD7FTuD9DWumWt/Ty83Gvi/ejr7/DrwhibeEncmOMknye0etbdafBv9Wh/qo/7grcqxQVjeBSwYqCwDKCQCQGxqAPscDb6Cqs3O8a3lzDIAsMEcr9QHJZrdI5LhdA32WUYx5KSD0rrLz0kbOJoZIyGUIh6YkIMQldjl9GwYbBiTnABO1BbIYlRQqKFVQAqqAAANgABsBXeqtf8AOsSpMVST7OOd1dkHTZoYhMyjDavkYHwPUZyKzXXOUEbSCRZVWPrd5VdLtCVV1XuznLrjIAOfOxwFjpUfwPi6XUXUjBA1MhDaSQy+RlGZW9N1JBz5qQoFKUoFKUoFKUoFcEVzSgibvhG+Yzj+afH4H0rQa3kXyjfgMj9lWWlZr8Wlu46X15Fo6ntS+G8DjhbVDAVbBQEK3apIJVAdkXIBwuBtU3BYOfm7R+38q3ZOKwLKIWmiExxiMyoJDncYTOT+VbEEyuoZGDKwyrKQVIPggjYiojiV3u07TPIn4jTF8EmnTjIPnPn781GXHCXX5DqHsdj/AIGpzNY5ZlXTqYLqOlckDU2CcDPk4B2+lWXwUtGphXTLasqtfcP6iGOaIshxkFTjIOQQR4IIBBG4rtw3hnSXTFEVBJY7NlmPlmdt2Ow3J9BVqJorAjIOQdwR4NU/scetzpbPJn7Iy34cfLn8B/jWzd2CSKFIxjwR5FbdKvrhpWNRCqctpne1bm4TKny4cfTY/kf+1Rt/wdZivWhZioYA4dSA2NS6lwSpwMjwcVdqVTPErvdZ0tjlW1q0bVy0s3ChUj0qoAAxpUAbAAewFSltw/G7nJ9h4/8A2t+ldU4tKzue3F89reunFc0pWlSieY4pGjjWFgkhkGliNs6HOPpkZGfTOfSqMGOtlcFZVP2iscvn0JJ+YH0bfNX3iV1GGGqRF6OJpdTgaIysih2z4BIbc7dp9q1eZOX1ulDKencID05AP+Rx+sh9vxFUZ8XnHTfwuTXFPjb1Pz9v+PP+M2ZlRApxpljcnOCFRsnB9654PZtEjhjnMsjg5ySGbIyfeuzXDBpIZl6dwinUudmGDhkb9ZTW1D8q/cP3VgmZiNS9nwjz8v5O1RnE+HtJPC4YqqLMpKtpbMnTCgbeO0/sqUrBefKP6cX/AFFrms6lN4ia9sPBbVoraGNsakjRGx4yqgHB9q37HqPOEtyRNjJYbCNfeQ+o9lPzH7iRrWiSXUxhtvI/SykZSIf/ACf2X86v3DrCCyhCghQzKC7sNUkkhCKWY/M7MQAPuA9BWjDim8+UsvKz1wU8Pc69fn8Njg3+rQ/1Uf8AcFbtaXCGHSVAys0QWJ9LZ0uqrlT7HcH8RW7XoPARDcs2pABgQ4aV9wSS0wcS6jnLBhI+Qcjf6CsQ5TtQuBGwyQxYTzdQkLo3l168aAFIzggAGpylBFXHLts6urRAq/V1DUwz1k6Ung7ZQY28eldpuAW751RA56pOS3mbHUPn10r92NsVJ0oNawskhTQmcZJyzu7EnclnclmP1JrZpSgUpSgUpSgUpSgUpSgUpSgq1xyuZr2WaWRhCWtJFjTp4d7fLKXJQuMOFOFYZxvUNY8p3UUSIGJQRWfViF1Kod4nnM6o/wDswQ0PjAbRpOBXoVKChW/L98kkLtIWCIA4NzK4VQ87aANmZwkkaa2La9ALAYBOpwHlu5litmn1rGVsXkR7qZpC6RTdaXLYaNm6kSlBj5Tn6+kUoPPV5Yvma3DvlUijilPxUp1r0Jo5AwJ7j1HQ52J0gkkgAZ+A8t3cU9uzuwjjSFSq3LaUVLfpvGYypEgMuXzt5G40AG90oPNeN2V3JfSpCZdTPcESdW5SNUawZIVKlREFEzKdSFjq38htMqOXLlbhSjtoDRMJGu5iUjEZE0RhORIXcs2on9f00KKutKDzVuEX6C1WYPJvZwOsd3NiToW12JnkkUDQHdozk/MQgJ9pThXAb2O4tXeTUsaRrLquZHHbFIrBR2lm1Mu76g2NRwwFXalApSlApSlBTuaeVJLqS8dH09a0it4h1XRS6NcMeqqjBT7Vff8AW297gK5pQQHN/Lsd3AdXbLGGaORfmQ4z+Kn1H/eqnD/B7dFQfj/IB/Rt7f069FvSBG+pgo0tlmOANvJJ8CsdpdRlI9MiMGHaVcEPpG+nB3x9KrtirbuYa8PNz4a+NJ6/pE/7UH/+eXf/AK//ANt/8ysF5/B/chRrviVLxKQI2B7pEXbL+d816ZFIGAZSGU7gggg/cRWrxZ1EeXdI1DxMWdgq9kivjJ9TpxXP/hT7LZ/VOTMa8o/xr+HHB+FRWsKxQrpRfzY+rMfUn3rV5q4U1zAsaHSRPayk6ipCxTxyvpZdw2lTj648VJG7jAJLrgL1CdQwE/ln+bsd/FZQauiNMFrTaZmfaH5b4S1sLgM2oSTtKhLs7aSkajWzb6sqffbFTNKUQUpSgUpSgUpSgUpSgUpSgUpSgUpSgUpSgUpSgUpSgUpSgUpSgUpSgUpSgUpSgUpSghebOGvPCgRVkMc0Mxjc4WVY21FCcEZ9RkYyoz71XrblidrlZv8AVla4nmKwvGWiV7eOEDuUoWdkLHSCO7yfNXomtePiETDKyxkAqpIdSMscKNj5J2A9aDS5TsHt7G3hk/SRxqjbg7jzuNjWrzJw6R57WdI1nWAzaoWZVz1ECrIpYada4I3I2dt6no5AwBUgg+CDkH8a7UHmz8lXJtp0DdNns7mJUidOnrmmnlS3JdM9JFlVMjTsD42x6LbrhFB8gAH8BWSlApSlApSlApSlApSlApSlApSlApSlApUZdyzBzoUkduBhSuD8zHJDah7DyPvyNeO/uWIHRAJLDfOFCuFJ892xBztnfA2yQm6VXhfXbZ0xjKqwII/XyAoB1AHYattt8exO+8k4aXtyoU6MBdzjtxlhk/Q4H1oJKlQBnvB+oCcD0XBbPj5h26MnO3dgeNqzF7rSpCjUFcsCQNRDHSPHquPVcZ8elBM0qEN5d932KjCoQc51EjvAGc7HB/Z9az21zcM41RBUyQTkZA0kj9Y+CAM+ufTFBKUqBtbi88NGv6vcxGd8ajhcDtOdts/hk8299dOdoQqkjuY5wMnOwYZ9PyP0NBO0qHiuLkqdUQU74wVLDdM43wThnwPdN/Nc/EXOQqx7agNcmn5CvzFVYdwPoKCXpUMtxdnGYlGSc7jtGcAnu7tu7Ax7Us+IXDOA0OFBIkx5U74wScHwDn6gfWgmaVENLc9bGgdIuMHKkhB2tnf1xqGPRsela7313kIIlDkRt4yoBwZBnV+ruvnfOfYEJ+lRFvc3JDaolBBTTuMYL4cnu9E3/D64rEt7d9uYEyRk92wOTtn6jA9cbk+gITlKhmu7sY+xU7b92MnSDgDJx5xknyp8ZBqRsWcoOoMP67Y/IZOPzoMlwuUYDyQQPxFed8K5PuoFtsHLLBw+NzmJen0bmGS4jBjVeopRW3bUe3Ge459IpQed8P4Dexw6AJVRViWWMXhzLiXU/QYN9h9ntsUydsj56yxcI4kJLdtbkKSCHuCVRDNKyhyHBeRYWiBLLKHKY7d3a/0oKvyNw+6hR/i3kZiIxh5OplwD1XQ62IViRt2jbZE8VaKUoFKUoFKUoFKUoFKUoFKUoFKUoFKUoFKUoFKUoFKUoFKUoFKUoFKUoFKUoFKUoFKUoFKUoFKUoFKUoFKUoFKUoFKUoFKUoFKUoFKUoFKUoFKUoP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722438"/>
            <a:ext cx="6791325" cy="35909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62" name="Picture 18" descr="https://encrypted-tbn2.gstatic.com/images?q=tbn:ANd9GcTCKlaDDEpwBpum2py8LcBJHzK3MKS-nIvnOHNSeMrB7G3W1pDO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0"/>
            <a:ext cx="3733800" cy="2128267"/>
          </a:xfrm>
          <a:prstGeom prst="rect">
            <a:avLst/>
          </a:prstGeom>
          <a:noFill/>
        </p:spPr>
      </p:pic>
      <p:pic>
        <p:nvPicPr>
          <p:cNvPr id="6164" name="Picture 20" descr="https://encrypted-tbn1.gstatic.com/images?q=tbn:ANd9GcQzBqHi1DFuJPtxwvgfNeHa600oCMHLoYikNpthXxpFAPuDoDv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09800" y="2334517"/>
            <a:ext cx="6019800" cy="45234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s://online.science.psu.edu/sites/default/files/biol011/Fig-4-7-Leaf-Structur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7988198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Photosynthesis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7400" y="1600200"/>
            <a:ext cx="3048000" cy="4525963"/>
          </a:xfrm>
        </p:spPr>
        <p:txBody>
          <a:bodyPr/>
          <a:lstStyle/>
          <a:p>
            <a:r>
              <a:rPr lang="en-US" dirty="0" smtClean="0"/>
              <a:t>Leaf</a:t>
            </a:r>
          </a:p>
          <a:p>
            <a:pPr lvl="1"/>
            <a:r>
              <a:rPr lang="en-US" dirty="0" smtClean="0"/>
              <a:t>Palisade </a:t>
            </a:r>
            <a:r>
              <a:rPr lang="en-US" dirty="0" err="1" smtClean="0"/>
              <a:t>mesophyll</a:t>
            </a:r>
            <a:endParaRPr lang="en-US" dirty="0" smtClean="0"/>
          </a:p>
          <a:p>
            <a:pPr lvl="2"/>
            <a:r>
              <a:rPr lang="en-US" dirty="0" smtClean="0"/>
              <a:t>Chloroplast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Photosynthesis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44616" y="2967335"/>
            <a:ext cx="78547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CO</a:t>
            </a:r>
            <a:r>
              <a:rPr lang="en-US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2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+ H</a:t>
            </a:r>
            <a:r>
              <a:rPr lang="en-US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2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O 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sym typeface="Wingdings" pitchFamily="2" charset="2"/>
              </a:rPr>
              <a:t> C</a:t>
            </a:r>
            <a:r>
              <a:rPr lang="en-US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sym typeface="Wingdings" pitchFamily="2" charset="2"/>
              </a:rPr>
              <a:t>6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sym typeface="Wingdings" pitchFamily="2" charset="2"/>
              </a:rPr>
              <a:t>H</a:t>
            </a:r>
            <a:r>
              <a:rPr lang="en-US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sym typeface="Wingdings" pitchFamily="2" charset="2"/>
              </a:rPr>
              <a:t>12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sym typeface="Wingdings" pitchFamily="2" charset="2"/>
              </a:rPr>
              <a:t>O</a:t>
            </a:r>
            <a: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sym typeface="Wingdings" pitchFamily="2" charset="2"/>
              </a:rPr>
              <a:t>6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sym typeface="Wingdings" pitchFamily="2" charset="2"/>
              </a:rPr>
              <a:t> + O</a:t>
            </a:r>
            <a:r>
              <a:rPr lang="en-US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sym typeface="Wingdings" pitchFamily="2" charset="2"/>
              </a:rPr>
              <a:t>2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8438" name="AutoShape 6" descr="data:image/jpeg;base64,/9j/4AAQSkZJRgABAQAAAQABAAD/2wCEAAkGBxASDw4PDxAODxAPDw8PEA8QDw8QDxANFBQWFhQUFRMYHCggGBooGxQUITEkJSkrLi8uFyAzODMsNygtLiwBCgoKDg0OGhAQGiwkICYuLDcyLCwtLSwsMCwtLCwsLCwsLCwsLCwsLCwsLCwsLy0sLCwvLSwsLCwsLCwsLCwsLP/AABEIAOEA4QMBEQACEQEDEQH/xAAbAAEAAgMBAQAAAAAAAAAAAAAAAgUBBAYDB//EADwQAAIBAgMEBwcCBAYDAAAAAAABAgMRBAUhBhIxQSJCUWFxgZETMlJyscHRI6FikqLhM0NTssLSFHOC/8QAGwEBAAIDAQEAAAAAAAAAAAAAAAECBAUGAwf/xAA3EQACAQMBBAcHAgYDAAAAAAAAAQIDBBEFEiExQQYTIlFhcbEygZGhwdHhQlIUFSMzQ3IWU/D/2gAMAwEAAhEDEQA/APuIAAAAAAAAAAAAAAI3K53kkixAAAAAAAAAAAAAAAAAAAAAAAAAAAAAAAAAAAAAAAAAKzOMe6PsZdWVXdn8jT18uJrr66/h9iT4OWH5YMq2o9btLnjcWMJXV1qnqn2oz4tNbjGawSLEAAAAAAAAAAAAGEyEwZJAAAAAAAAAAAAAAAAAAAAAAAABQ7WRvSp/+z/iznukDxRj/t9GbLTf7j8iWzWN3oeyk+lTXR74f2J0O+6yHUy4x4eX4Iv6GzLbXB+peHQGuAAAAAAAAAABqTxsfbRorWbi5yS6kFzfqjGdxHrVSXHj5I9lSext8jaRkI8TJIAAAAAAAAAAAAAAAAAAAAAAAAKTadfpw+f7M5zpF/Yh/t9GbHTvbfkUWFqunOM48Yv1XNHLW9xKhVVSPFGzqQVSLizs8PWU4xlHhJXR9GoVo1qanDgznpwcJOLPU9igAAAAAAAKnOc19knGFnUa8ortZpdT1SNstiG+b+XizOtbV1XmXD1NHZSg261aV3KTUbvi+b+xi6FGU9utLe3u+rPfUZJbNNcjpDpDVAAAAAAAAAAAAAAAAAAAAAAAAAAptpF0IfO/oc10k/sQ/wBvobCw9t+Rz+6cfk2mS5yDFWfsnwlrHulzR0nR++2Z/wAPLg+Hn3e8197SyttF+jsUasyAAAAACrzbM1TW7GzqP0iu1mj1XVY2y2Ib5v5eZm2tt1jzLh6nL1G222223dt8Wzi5Tc5OUnls3UcJYR1uSUNyhTXNpyfi9fpY73SaPVWsE+L3/E0V3Pbqtm+bMxQAAAAAAAAAAAAAAAAAAAAAAAAAVG0CvCmv439DmukibowS/d9DPsXiT8jUwuTzlrN7i7OMvQ1lnoFaqtqq9lfP8HvUvIx3R3m1DJUmmpyutU7LibGHRyMJKSqPK8Dwd62sbJbQOkjlLeYLJFyAAGAVuaZjuLdjrN+kV2s0OrasrZdXT3z9PyZltb7e98Dm53bbbu3q2+JxMpyk3KTy2bdYSwhRpb0ox+KSXqz0oQ62pGHe0viJS2YtnaU42Vly0PpsIqKwjnW8vJIuQAAAAAAAAAAAAYuMgzcAAAAAAAAAAAEd39uBRwTeWicmUi2CDJIAAAABhohoHnVw8Ze9GMvFHhWtaVZYqRT80XjUlHgyrx2Txs3TupLq30fgc/f6BTcHK3WJd2dz/Jm0bx5xPgaeTUL1rte4m33PgavQrdyvMyXs5+PAyLupilu5nSI7tGnMkgAAAAAAAAAAAAw0Q0DVx9SrGO9ShGo1q4NtOS/hfaY9xKpCO1TWWuX2PalGEpYm8eJXYXaWlLSanTfO6ur+KNZT1yg908xfxMqenVF7OGWlDGU5+5OEu5NX9DZ0rujV9iafvMSdGcPaTR73MjJ54MkkAAAAAAHnWrxgt6cowXbJqK9Wec6kYLMnheJaMHJ4SyU+K2ow0LpSlUf8Ebr1Zr6urW8OefIzIafWlxWPM0J7Zx6tCb8ZpfZmHLXYfpg/iZC0uXOXyMR2zjzoSXhUT+xEddjzh8/wS9LfKXyN3DbV4aWknOn80br1Rl0tYt58W15nhPTq0eGGXGGxUKi3qc4TXbGSZsadaFRZg0/Iwp05QeJLB73PUoGAeUaKUnJJJysm+2x4RoQjUdRLe+L78F3NtY5Hqe5QAAAAAAAAAAAAAAAw0AUWdZMpXq01afGUV1u9d5z2raV1qdWku1zXf+TZWl5s9ifD0OfivJnHvKZtWbtDH1Y+7OVux9JfuZVLUrql7M379/qY86FOXFFlQzuXXin3rRm1o9JKi3VYJ+W4xJ2Mf0suqNRyinZxur2fFHV0KrqQU3FrPJ8TXTjsvGT1PcoYbIbwSkcxnG1MYtww6U5K6dR+4n3dporzWIwbjS3vv5fk2lvpzl2qm5d3M5XE4ipVe9VnKb73ovBcEc7WuKlV5nLJtoU4U1iKwQjTPDJfJNUiMkZHsxkZIukTknIoznTlvU5ShJc4ux60606bzB4ZWUYzWJLJ0uUbVvSGJXcqsV/uX3Rv7PWeEa3x+5q7jTudL4fY6ynUTSaaaaumtU0dDGSkso1DTTwyZYgAAAAAAAAAAAAAAAAAAw0AU2cZVvXqU10uMo/F3rvOb1fSeszWortc13/n1Nja3Wz2J8CiSONe42TZdZJgU17WWurUVy05nT6DpsZr+Jqb9+5fU113Xa7CLxI65I1okw3glHD7R586rdGi7UlpKS41H/1+pyupal1rdOm+zzff+De2dmqa258fT8lHTpmjbNhk94UyjZXJ7RplckZJKkVyMmXTGRkg6RORk8pUy6ZOTwnTLplsllkOdSw8lCV5UZPVcXB/FH8G10/UJW72Zb4+nijDu7RVlle0d/RqqUVKLUoySaa4NM6+E1JJp7mc/KLi8MmXKgAAAAAAAAAAAAAAAAAGGiGgVGa5Ze9SC6XWiut3rvOZ1jR+szWortc13+K8fUz7a5x2ZcCxwdLdhCPZFevM3llQ6mhCn3IxKs9qTZ7mWeZy+2GauMVh6btKavNriqfZ5mh1i9cI9VB73x8vybXTrbafWS4Lh5nJU4HLNm5ZtU4Hm2VbNiMCjZXJNIrkjJmxGSMiwyMmGick5ISgSmTk8KkC6ZZM1akD0TJR0Ox+aOMv/Gm+jLWm3ylzj5nRaPeNPqZPy+xrNRt8rrY+87JHTI0okVZKKurnEYycXCd02nqjn6vSCnSm6c6csp+BmRs3JJpo83n8Pgn6op/ySh+yXyL/AMBPvRF7Q0/gqf0lv+RUP2S+X3J/l8+9EZbS011Kn9P5LLpDRf6ZfL7k/wAtn3o9sBnXtpWp0a1uc3uqC87mbbakrh9iEsd+7HqeVa06pZlJeXMtTZbzDM2JwDJJAAAAAABhohoBIJAhiKqhGU5aKEXJ+CVylSahFyfBFoRcmkuZ8xxOIdWrOrLjOTfguS9LHB3FZ1akpvmdTTgqcFFcj0pRMVslm3TiebZVnokUKkkiMkZJWIyRkWGRki0Mk5ItFiSE4lkyyNWrE9EyyNVtxkpR0cWpJ9jTuj3pycWpLkS0msM+l5Xi1Vo06q68bvuktGvVM7y1rKtSjNczmK9Pq5uPcbZkHiUef4bhUXyy+zOR6RWaWLiPk/ozZWVTjBlHI5dGyRGFKUmoxTk3yR70aU6stiCyyXNRWZMusDs+tJVul/Anp5s6mx0JRxKvvfcuHvZrq2oPhT+Je06SilGKSS4JKyR0cKcYrCWEa2UnJ5ZMuVAAAAAAAAAAAAKPa/EbuFmlxqSjDy4v9kavVquxbvx3Gdp8Nqsn3bzhqSOMZ0DN2kjyZRmwkebKsmkVZVk0ipUlYjJGRYjIyRaLEkWiUWIMsiyNerE9EWRp1UeqLI6zYfEXpVKb6k95eEv7pnV6JVzScO5+pptThial3o6c3pqytzxfpf8A1E0PSBN2m7vRmWf9z3Fbg8nlPWd4R7Os/wAGlsdBq1e1W7K+f495l1byMd0d7+Re4bCwpq0IpLn2vxZ11taUreOzTjj195rKlWVR5kz3Mo8wAAAAAAAAAAAAAADlNu59HDx7Zzfokvuc9rsuxCPi/p9zbaWu1J+RzFI5hm3ZuUkeTKs90ebKMmirKs9EVZVk0ipUNEAgyyLIgyyLIgy6LI8aqLosjSqnqi6LvYef69aPbST9JL8nQaFL+rKPh9TXaov6cX4nbHUmjIuJRxT4kpmUi2CDJIAAAAAAAAAAAAABi5GScGSSDk9u49HDvslUXqo/g57XY9mD8/obfS3vkvI5mkcwzbM3aR4sqz2RRlGeiKsqyaKMqyaZUqGwCDLIsiDLIsiDLosjxql0WRpVT1iXRdbDx/XqvspW9ZL8G/0OP9WT8PqjX6m/6cV4/Q7c6o0QAAAAAAAAAAAAAABGc0ldtJLm+BSU1FZb3EpN7kVGNzpK6pdJ/E/dXh2nN33SCEOzb733vh7u8z6Vk3vnu8CeSVpSVRybb3lx8C+gXFSuqk6jy8oreQUcJItjpDBKDbLD72GclxpzjLy4P6mo1ilt27fc8mw06ezWx3nFUmcezfM3KTPFlGbCKMqyaZRlWTTIKkkyuCMC4wMEWySSLZZFiDLIlHhVZ6IujSqs9UWR1Ow1C0K1T4pKK8I8fqdTodLFOU+9+hqNUn2ox7jqjfmpAAAAAAAAAAAAMNkZBW4/OadO8U9+fwxei8XyNTe6tRt9y7Uu5fVmZQs51N/BHP4vH1Kr6T05RWkV5HI3l/Wun23u7lwNrSt4Ul2V7zyia9l2XGQV0pSg+tqn3rkdD0duowqSoy/Vw81yNfe024qS5HQI7Q1Z44ygqlOdN8JxlF+aseVamqkHB80XpzcJKS5HzGpSdOcqcvehJxfijgq1N05uD5HUxkpxUlzPelIx2gzahI8mirPRMqVJplcEGbkYIwLjAwYbJwSRbLEnnORZIsjWqyPRIsjUm7uy1bdku1ntGLbwi3A+j5LgvY0KdPmo3l871f1O6s6HU0Yw/wDZOYuavWVHI32ZZ4GEyEwZJAAAAAAAAItlWyStzPB16vRhWjShzSg95+Mr/Q193b163ZhU2V5b/jkyqFWlT3yjl+ZWQ2Ykv86P8j/Jp30ek/8AIvh+TM/mS/b8z1Wzsv8AVj/K/wAlH0cn/wBi+H5I/mK/b8ySyCX+pH+VlX0bn/2L4fkj+YL9pOnks001USad07PiIdHKsJKUaqTXgUd7FrDiXcO/jz8TrIZxv4muZJlyDkNssr1WJguyNW37S+3oc5rNn/mivP7m4064/wAUvd9jmqczm2jbM2qczyaKtGxGZRorgmmVwRgzcYIwLjAwYuMDBCUiyRbB4VJl0iUjVqTPRIsi52Syz2lX2010KTW7frVOXp+DeaRZ9ZPrZLcuHn+DA1C42IbC4v0O5R1aNCYm7K/ZqVnJRWWSlkq8vzRSk4T0bb3XyavovE5/TNaVebp1dzzuff4eZm17XZW1H3lqmdEmYJkkAAAAAAAAAAAAAAAAAAEKlNSTTSaas0+DRWUVJYZMW08o4DP8llh5b0U5UZPSXFwfwv8AJx+o6e7eW1H2X8vBnQ2l2qyw/aK2FQ1LRl4NiFQo0Rg9Y1CuCME1UIwRge0GBgjKoTgnB5TqFkicGvOoXSJwbWT5XPEzsrqmn058kuxdrNhY2M7meFuXNnhc3MaMcvjyR9DwmGjThGnBWjFJJffxOzpUo04KMeCOcqTc5OUuLPY9ShW5xjFGDhfpyVkuxc2aLW9QhRoukn2pL4Lv+xl2tFykpckc02cMjcIvcozXetTqPpdWXxdz7zsdI1brMUaz7XJ9/wCTW3Vrs9uHAuUzpTXGQAAAAAAAAAAAAAAAAAACFWlGScZJSi1ZxaumvApOCkmmsotGTi8o4/ONlpRbnhulHi6T95fK+fgc5eaO03Kj8Psbi31FPs1fic5Jyi3GScWuKkmmvJmhnTcXiSwzZpprKJxqHngYJe1I2Rge1GyMEXUJwMEHNvRXbfBLVsvGLbwieBeZTsxUqWnWvSp8d3/Ml5dU3NnpE6mJVdy7uf4NfcahCG6G9/I7TC4WFOChCKjFcEvq+1nT0qMKcVGKwjSVKkpy2pPLPY9ShCd9baPlzVzzntNPZ4lljmUGLyqs25XVRvnez9GcZd6HeSm55U2/j8zaUrqkljgVlehOPvQlHxTt6moqWtal/cg15ozIThL2Wa7Z5o9UjoMlzjetSqPp9WT63c+87DSdV63FKq+1yff+fU1V3Z7Pbhw9C8TOhNaZJAAAAAAAAAAAAAAABCU7Na8dF3s85TSaTfEslkmj0KmGhgGrjcupVVarTjPvekl4NamPWtaVZYnHJ7U686b7LwUeJ2PpPWnUnDudpr8mqq6JSfsNr5mdDU5r2kn8jQnsfW6tWk/HfX2Zhy0Kr+mS+a+5kLVKfOLMR2Pr86tFeG+/sRHQ6vOS+f2D1Onyizdw2x0F/iVZS7opRXrqZdLQ6a9uTfluPGeqS/THBd4HKaFH/Dpxi/id5S9WbShZ0aPsRx6mBVualT2mbyRlYPAySAAADFiMAw4kOKe4nJqYjK6M/epq/bG8X+xg1tLtau+UFnvW70PeF1VhwkVWK2ZT1p1JRfLeV1fxRrKmgQ40pteZmQ1J/rjksssVeMdyvuycfdqRd1Jd60aZtrRV4x2a2G1zXPz8TDr9VJ7VP4G+mZiZjmSQAAAAAAAAAAAAACiz+v0qcU9V0vPkch0juGp06cXvW/7Gysobm2e+X5tFq1RqMlz5S/DMvTdchUjsXDSl38n9mede0aeYLKLOFRPVNPwdzoIVIzWYvPkYbi1xJXPTJUyAAAAAAAYbK5JwZLEAAAAAAAAAGLEYASGAZJAAAAAAAAAAAABhkMHJZpW3q1R8k91eC0Pnmq1etu5y8cfDcb62hs0kjWUjW4PXBd5NgZaVJNxXGMbtX733HUaJpdRNV6jaXJcM+L8PU113XXsIu0jrUjWmSQADDIZJX1M2pxbT3007NbvM0tTXbanJwlnK8DKjaTksrBr4nO1b9NNvtlol5czBuukcFHFCOX3vgvdzPWnZPPaZjJa8pzqOTbdl4LXkiNBuatetVnVk28L15C7pxhGKii6OqNeAAAAAAAAAAAAAAAAAAAAAAAAADxxdXdhOfwxlL0R4XNVUqUpvkmz0pQ2pKPecRv31fPVnzWTbeWdHjBeZNld7VKi04xi+fezo9I0jaxWrLdyX1Zrbu6x2IfE6BI61LBqjJIAAADAKLP8AC8Kq7lP7M5LpBY8LmPk/o/obKyq/ofuKTeOWwbLBcbNvpVflj9WdP0a9up5L6mvv+EToDrzVgAAAAAAAAAAAAAAAAAAAAAAAAAptqMTuULc6klHyWrNLrdXYtnH9zwZ+n09qrnuNPIspbtVqrTjCD597NdpWkZxWrLyX1ZkXl3jsQ97OkSOqSNQZJAAAAAAB51qalFxeqas/A8qtONSDhLgy0JOLyjjcbQdOpKD5PR9seTPnd3aytqzpy5cPFcjoKNRVIKSLTZh9Kr4R+rN50cXbqeS+ph6jwj7zojrTUgAAAAAAAAAAAAAAAAAAAAAAAAAr8Vl8atWnOprGkm4w5ObfF+iMKtaxrVIznvUeC8fEyKdd04OMeL5+BvpGYkY5kkAAAAAAAAAFPtDgt+nvxXSppvvcOZotaseupdZH2o/NczPsa+xPZfB+po7JzvKt8sPqzB6OrEqnkvqZGpcI+86Y6s1AAAAAAAAAAAAAAAAAAAAAAAABhkMBIJAySAAAAAAAAAAAYkiGskop8qwDo4jEWX6c4wlDu1d15M1Vnafw9xUx7Lxj57jNuK/W0oZ4rOS5NsYIAAAAAAAAAAAAAAAAAAAAAAAAAAAAAAAAAAAAAAAAIsqySRYgAAAAAAAAAAAAAAAAAAAAAAAAAAAAAAAAAAAAAAAAGGQyUZJIAAAAAAAAAAAAAAAP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371600"/>
            <a:ext cx="2857500" cy="2857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0" name="AutoShape 8" descr="data:image/jpeg;base64,/9j/4AAQSkZJRgABAQAAAQABAAD/2wCEAAkGBxASDw4PDxAODxAPDw8PEA8QDw8QDxANFBQWFhQUFRMYHCggGBooGxQUITEkJSkrLi8uFyAzODMsNygtLiwBCgoKDg0OGhAQGiwkICYuLDcyLCwtLSwsMCwtLCwsLCwsLCwsLCwsLCwsLCwsLy0sLCwvLSwsLCwsLCwsLCwsLP/AABEIAOEA4QMBEQACEQEDEQH/xAAbAAEAAgMBAQAAAAAAAAAAAAAAAgUBBAYDB//EADwQAAIBAgMEBwcCBAYDAAAAAAABAgMRBAUhBhIxQSJCUWFxgZETMlJyscHRI6FikqLhM0NTssLSFHOC/8QAGwEBAAIDAQEAAAAAAAAAAAAAAAECBAUGAwf/xAA3EQACAQMBBAcHAgYDAAAAAAAAAQIDBBEFEiExQQYTIlFhcbEygZGhwdHhQlIUFSMzQ3IWU/D/2gAMAwEAAhEDEQA/APuIAAAAAAAAAAAAAAI3K53kkixAAAAAAAAAAAAAAAAAAAAAAAAAAAAAAAAAAAAAAAAAKzOMe6PsZdWVXdn8jT18uJrr66/h9iT4OWH5YMq2o9btLnjcWMJXV1qnqn2oz4tNbjGawSLEAAAAAAAAAAAAGEyEwZJAAAAAAAAAAAAAAAAAAAAAAAABQ7WRvSp/+z/iznukDxRj/t9GbLTf7j8iWzWN3oeyk+lTXR74f2J0O+6yHUy4x4eX4Iv6GzLbXB+peHQGuAAAAAAAAAABqTxsfbRorWbi5yS6kFzfqjGdxHrVSXHj5I9lSext8jaRkI8TJIAAAAAAAAAAAAAAAAAAAAAAAAKTadfpw+f7M5zpF/Yh/t9GbHTvbfkUWFqunOM48Yv1XNHLW9xKhVVSPFGzqQVSLizs8PWU4xlHhJXR9GoVo1qanDgznpwcJOLPU9igAAAAAAAKnOc19knGFnUa8ortZpdT1SNstiG+b+XizOtbV1XmXD1NHZSg261aV3KTUbvi+b+xi6FGU9utLe3u+rPfUZJbNNcjpDpDVAAAAAAAAAAAAAAAAAAAAAAAAAAptpF0IfO/oc10k/sQ/wBvobCw9t+Rz+6cfk2mS5yDFWfsnwlrHulzR0nR++2Z/wAPLg+Hn3e8197SyttF+jsUasyAAAAACrzbM1TW7GzqP0iu1mj1XVY2y2Ib5v5eZm2tt1jzLh6nL1G222223dt8Wzi5Tc5OUnls3UcJYR1uSUNyhTXNpyfi9fpY73SaPVWsE+L3/E0V3Pbqtm+bMxQAAAAAAAAAAAAAAAAAAAAAAAAAVG0CvCmv439DmukibowS/d9DPsXiT8jUwuTzlrN7i7OMvQ1lnoFaqtqq9lfP8HvUvIx3R3m1DJUmmpyutU7LibGHRyMJKSqPK8Dwd62sbJbQOkjlLeYLJFyAAGAVuaZjuLdjrN+kV2s0OrasrZdXT3z9PyZltb7e98Dm53bbbu3q2+JxMpyk3KTy2bdYSwhRpb0ox+KSXqz0oQ62pGHe0viJS2YtnaU42Vly0PpsIqKwjnW8vJIuQAAAAAAAAAAAAYuMgzcAAAAAAAAAAAEd39uBRwTeWicmUi2CDJIAAAABhohoHnVw8Ze9GMvFHhWtaVZYqRT80XjUlHgyrx2Txs3TupLq30fgc/f6BTcHK3WJd2dz/Jm0bx5xPgaeTUL1rte4m33PgavQrdyvMyXs5+PAyLupilu5nSI7tGnMkgAAAAAAAAAAAAw0Q0DVx9SrGO9ShGo1q4NtOS/hfaY9xKpCO1TWWuX2PalGEpYm8eJXYXaWlLSanTfO6ur+KNZT1yg908xfxMqenVF7OGWlDGU5+5OEu5NX9DZ0rujV9iafvMSdGcPaTR73MjJ54MkkAAAAAAHnWrxgt6cowXbJqK9Wec6kYLMnheJaMHJ4SyU+K2ow0LpSlUf8Ebr1Zr6urW8OefIzIafWlxWPM0J7Zx6tCb8ZpfZmHLXYfpg/iZC0uXOXyMR2zjzoSXhUT+xEddjzh8/wS9LfKXyN3DbV4aWknOn80br1Rl0tYt58W15nhPTq0eGGXGGxUKi3qc4TXbGSZsadaFRZg0/Iwp05QeJLB73PUoGAeUaKUnJJJysm+2x4RoQjUdRLe+L78F3NtY5Hqe5QAAAAAAAAAAAAAAAw0AUWdZMpXq01afGUV1u9d5z2raV1qdWku1zXf+TZWl5s9ifD0OfivJnHvKZtWbtDH1Y+7OVux9JfuZVLUrql7M379/qY86FOXFFlQzuXXin3rRm1o9JKi3VYJ+W4xJ2Mf0suqNRyinZxur2fFHV0KrqQU3FrPJ8TXTjsvGT1PcoYbIbwSkcxnG1MYtww6U5K6dR+4n3dporzWIwbjS3vv5fk2lvpzl2qm5d3M5XE4ipVe9VnKb73ovBcEc7WuKlV5nLJtoU4U1iKwQjTPDJfJNUiMkZHsxkZIukTknIoznTlvU5ShJc4ux60606bzB4ZWUYzWJLJ0uUbVvSGJXcqsV/uX3Rv7PWeEa3x+5q7jTudL4fY6ynUTSaaaaumtU0dDGSkso1DTTwyZYgAAAAAAAAAAAAAAAAAAw0AU2cZVvXqU10uMo/F3rvOb1fSeszWortc13/n1Nja3Wz2J8CiSONe42TZdZJgU17WWurUVy05nT6DpsZr+Jqb9+5fU113Xa7CLxI65I1okw3glHD7R586rdGi7UlpKS41H/1+pyupal1rdOm+zzff+De2dmqa258fT8lHTpmjbNhk94UyjZXJ7RplckZJKkVyMmXTGRkg6RORk8pUy6ZOTwnTLplsllkOdSw8lCV5UZPVcXB/FH8G10/UJW72Zb4+nijDu7RVlle0d/RqqUVKLUoySaa4NM6+E1JJp7mc/KLi8MmXKgAAAAAAAAAAAAAAAAAGGiGgVGa5Ze9SC6XWiut3rvOZ1jR+szWortc13+K8fUz7a5x2ZcCxwdLdhCPZFevM3llQ6mhCn3IxKs9qTZ7mWeZy+2GauMVh6btKavNriqfZ5mh1i9cI9VB73x8vybXTrbafWS4Lh5nJU4HLNm5ZtU4Hm2VbNiMCjZXJNIrkjJmxGSMiwyMmGick5ISgSmTk8KkC6ZZM1akD0TJR0Ox+aOMv/Gm+jLWm3ylzj5nRaPeNPqZPy+xrNRt8rrY+87JHTI0okVZKKurnEYycXCd02nqjn6vSCnSm6c6csp+BmRs3JJpo83n8Pgn6op/ySh+yXyL/AMBPvRF7Q0/gqf0lv+RUP2S+X3J/l8+9EZbS011Kn9P5LLpDRf6ZfL7k/wAtn3o9sBnXtpWp0a1uc3uqC87mbbakrh9iEsd+7HqeVa06pZlJeXMtTZbzDM2JwDJJAAAAAABhohoBIJAhiKqhGU5aKEXJ+CVylSahFyfBFoRcmkuZ8xxOIdWrOrLjOTfguS9LHB3FZ1akpvmdTTgqcFFcj0pRMVslm3TiebZVnokUKkkiMkZJWIyRkWGRki0Mk5ItFiSE4lkyyNWrE9EyyNVtxkpR0cWpJ9jTuj3pycWpLkS0msM+l5Xi1Vo06q68bvuktGvVM7y1rKtSjNczmK9Pq5uPcbZkHiUef4bhUXyy+zOR6RWaWLiPk/ozZWVTjBlHI5dGyRGFKUmoxTk3yR70aU6stiCyyXNRWZMusDs+tJVul/Anp5s6mx0JRxKvvfcuHvZrq2oPhT+Je06SilGKSS4JKyR0cKcYrCWEa2UnJ5ZMuVAAAAAAAAAAAAKPa/EbuFmlxqSjDy4v9kavVquxbvx3Gdp8Nqsn3bzhqSOMZ0DN2kjyZRmwkebKsmkVZVk0ipUlYjJGRYjIyRaLEkWiUWIMsiyNerE9EWRp1UeqLI6zYfEXpVKb6k95eEv7pnV6JVzScO5+pptThial3o6c3pqytzxfpf8A1E0PSBN2m7vRmWf9z3Fbg8nlPWd4R7Os/wAGlsdBq1e1W7K+f495l1byMd0d7+Re4bCwpq0IpLn2vxZ11taUreOzTjj195rKlWVR5kz3Mo8wAAAAAAAAAAAAAADlNu59HDx7Zzfokvuc9rsuxCPi/p9zbaWu1J+RzFI5hm3ZuUkeTKs90ebKMmirKs9EVZVk0ipUNEAgyyLIgyyLIgy6LI8aqLosjSqnqi6LvYef69aPbST9JL8nQaFL+rKPh9TXaov6cX4nbHUmjIuJRxT4kpmUi2CDJIAAAAAAAAAAAAABi5GScGSSDk9u49HDvslUXqo/g57XY9mD8/obfS3vkvI5mkcwzbM3aR4sqz2RRlGeiKsqyaKMqyaZUqGwCDLIsiDLIsiDLosjxql0WRpVT1iXRdbDx/XqvspW9ZL8G/0OP9WT8PqjX6m/6cV4/Q7c6o0QAAAAAAAAAAAAAABGc0ldtJLm+BSU1FZb3EpN7kVGNzpK6pdJ/E/dXh2nN33SCEOzb733vh7u8z6Vk3vnu8CeSVpSVRybb3lx8C+gXFSuqk6jy8oreQUcJItjpDBKDbLD72GclxpzjLy4P6mo1ilt27fc8mw06ezWx3nFUmcezfM3KTPFlGbCKMqyaZRlWTTIKkkyuCMC4wMEWySSLZZFiDLIlHhVZ6IujSqs9UWR1Ow1C0K1T4pKK8I8fqdTodLFOU+9+hqNUn2ox7jqjfmpAAAAAAAAAAAAMNkZBW4/OadO8U9+fwxei8XyNTe6tRt9y7Uu5fVmZQs51N/BHP4vH1Kr6T05RWkV5HI3l/Wun23u7lwNrSt4Ul2V7zyia9l2XGQV0pSg+tqn3rkdD0duowqSoy/Vw81yNfe024qS5HQI7Q1Z44ygqlOdN8JxlF+aseVamqkHB80XpzcJKS5HzGpSdOcqcvehJxfijgq1N05uD5HUxkpxUlzPelIx2gzahI8mirPRMqVJplcEGbkYIwLjAwYbJwSRbLEnnORZIsjWqyPRIsjUm7uy1bdku1ntGLbwi3A+j5LgvY0KdPmo3l871f1O6s6HU0Yw/wDZOYuavWVHI32ZZ4GEyEwZJAAAAAAAAItlWyStzPB16vRhWjShzSg95+Mr/Q193b163ZhU2V5b/jkyqFWlT3yjl+ZWQ2Ykv86P8j/Jp30ek/8AIvh+TM/mS/b8z1Wzsv8AVj/K/wAlH0cn/wBi+H5I/mK/b8ySyCX+pH+VlX0bn/2L4fkj+YL9pOnks001USad07PiIdHKsJKUaqTXgUd7FrDiXcO/jz8TrIZxv4muZJlyDkNssr1WJguyNW37S+3oc5rNn/mivP7m4064/wAUvd9jmqczm2jbM2qczyaKtGxGZRorgmmVwRgzcYIwLjAwYuMDBCUiyRbB4VJl0iUjVqTPRIsi52Syz2lX2010KTW7frVOXp+DeaRZ9ZPrZLcuHn+DA1C42IbC4v0O5R1aNCYm7K/ZqVnJRWWSlkq8vzRSk4T0bb3XyavovE5/TNaVebp1dzzuff4eZm17XZW1H3lqmdEmYJkkAAAAAAAAAAAAAAAAAAEKlNSTTSaas0+DRWUVJYZMW08o4DP8llh5b0U5UZPSXFwfwv8AJx+o6e7eW1H2X8vBnQ2l2qyw/aK2FQ1LRl4NiFQo0Rg9Y1CuCME1UIwRge0GBgjKoTgnB5TqFkicGvOoXSJwbWT5XPEzsrqmn058kuxdrNhY2M7meFuXNnhc3MaMcvjyR9DwmGjThGnBWjFJJffxOzpUo04KMeCOcqTc5OUuLPY9ShW5xjFGDhfpyVkuxc2aLW9QhRoukn2pL4Lv+xl2tFykpckc02cMjcIvcozXetTqPpdWXxdz7zsdI1brMUaz7XJ9/wCTW3Vrs9uHAuUzpTXGQAAAAAAAAAAAAAAAAAACFWlGScZJSi1ZxaumvApOCkmmsotGTi8o4/ONlpRbnhulHi6T95fK+fgc5eaO03Kj8Psbi31FPs1fic5Jyi3GScWuKkmmvJmhnTcXiSwzZpprKJxqHngYJe1I2Rge1GyMEXUJwMEHNvRXbfBLVsvGLbwieBeZTsxUqWnWvSp8d3/Ml5dU3NnpE6mJVdy7uf4NfcahCG6G9/I7TC4WFOChCKjFcEvq+1nT0qMKcVGKwjSVKkpy2pPLPY9ShCd9baPlzVzzntNPZ4lljmUGLyqs25XVRvnez9GcZd6HeSm55U2/j8zaUrqkljgVlehOPvQlHxTt6moqWtal/cg15ozIThL2Wa7Z5o9UjoMlzjetSqPp9WT63c+87DSdV63FKq+1yff+fU1V3Z7Pbhw9C8TOhNaZJAAAAAAAAAAAAAAABCU7Na8dF3s85TSaTfEslkmj0KmGhgGrjcupVVarTjPvekl4NamPWtaVZYnHJ7U686b7LwUeJ2PpPWnUnDudpr8mqq6JSfsNr5mdDU5r2kn8jQnsfW6tWk/HfX2Zhy0Kr+mS+a+5kLVKfOLMR2Pr86tFeG+/sRHQ6vOS+f2D1Onyizdw2x0F/iVZS7opRXrqZdLQ6a9uTfluPGeqS/THBd4HKaFH/Dpxi/id5S9WbShZ0aPsRx6mBVualT2mbyRlYPAySAAADFiMAw4kOKe4nJqYjK6M/epq/bG8X+xg1tLtau+UFnvW70PeF1VhwkVWK2ZT1p1JRfLeV1fxRrKmgQ40pteZmQ1J/rjksssVeMdyvuycfdqRd1Jd60aZtrRV4x2a2G1zXPz8TDr9VJ7VP4G+mZiZjmSQAAAAAAAAAAAAACiz+v0qcU9V0vPkch0juGp06cXvW/7Gysobm2e+X5tFq1RqMlz5S/DMvTdchUjsXDSl38n9mede0aeYLKLOFRPVNPwdzoIVIzWYvPkYbi1xJXPTJUyAAAAAAAYbK5JwZLEAAAAAAAAAGLEYASGAZJAAAAAAAAAAAABhkMHJZpW3q1R8k91eC0Pnmq1etu5y8cfDcb62hs0kjWUjW4PXBd5NgZaVJNxXGMbtX733HUaJpdRNV6jaXJcM+L8PU113XXsIu0jrUjWmSQADDIZJX1M2pxbT3007NbvM0tTXbanJwlnK8DKjaTksrBr4nO1b9NNvtlol5czBuukcFHFCOX3vgvdzPWnZPPaZjJa8pzqOTbdl4LXkiNBuatetVnVk28L15C7pxhGKii6OqNeAAAAAAAAAAAAAAAAAAAAAAAAADxxdXdhOfwxlL0R4XNVUqUpvkmz0pQ2pKPecRv31fPVnzWTbeWdHjBeZNld7VKi04xi+fezo9I0jaxWrLdyX1Zrbu6x2IfE6BI61LBqjJIAAADAKLP8AC8Kq7lP7M5LpBY8LmPk/o/obKyq/ofuKTeOWwbLBcbNvpVflj9WdP0a9up5L6mvv+EToDrzVgAAAAAAAAAAAAAAAAAAAAAAAAAptqMTuULc6klHyWrNLrdXYtnH9zwZ+n09qrnuNPIspbtVqrTjCD597NdpWkZxWrLyX1ZkXl3jsQ97OkSOqSNQZJAAAAAAB51qalFxeqas/A8qtONSDhLgy0JOLyjjcbQdOpKD5PR9seTPnd3aytqzpy5cPFcjoKNRVIKSLTZh9Kr4R+rN50cXbqeS+ph6jwj7zojrTUgAAAAAAAAAAAAAAAAAAAAAAAAAr8Vl8atWnOprGkm4w5ObfF+iMKtaxrVIznvUeC8fEyKdd04OMeL5+BvpGYkY5kkAAAAAAAAAFPtDgt+nvxXSppvvcOZotaseupdZH2o/NczPsa+xPZfB+po7JzvKt8sPqzB6OrEqnkvqZGpcI+86Y6s1AAAAAAAAAAAAAAAAAAAAAAAABhkMBIJAySAAAAAAAAAAAYkiGskop8qwDo4jEWX6c4wlDu1d15M1Vnafw9xUx7Lxj57jNuK/W0oZ4rOS5NsYIAAAAAAAAAAAAAAAAAAAAAAAAAAAAAAAAAAAAAAAAIsqySRYgAAAAAAAAAAAAAAAAAAAAAAAAAAAAAAAAAAAAAAAAGGQyUZJIAAAAAAAAAAAAAAAP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371600"/>
            <a:ext cx="2857500" cy="2857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8442" name="Picture 10" descr="https://encrypted-tbn3.gstatic.com/images?q=tbn:ANd9GcRIlqD-vDK96pEkngWabkP3F-_3sPgj6BnwnvS0FY4Y2-5Lf2oc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1295400"/>
            <a:ext cx="1752600" cy="1350533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5715000" y="6096000"/>
            <a:ext cx="3063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Is this equation balanced?????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Photosynthesis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Light Dependent </a:t>
            </a:r>
          </a:p>
          <a:p>
            <a:pPr lvl="1"/>
            <a:r>
              <a:rPr lang="en-US" dirty="0" smtClean="0"/>
              <a:t>Light + H</a:t>
            </a:r>
            <a:r>
              <a:rPr lang="en-US" sz="1800" dirty="0" smtClean="0"/>
              <a:t>2</a:t>
            </a:r>
            <a:r>
              <a:rPr lang="en-US" dirty="0" smtClean="0"/>
              <a:t>O </a:t>
            </a:r>
            <a:r>
              <a:rPr lang="en-US" dirty="0" smtClean="0">
                <a:sym typeface="Wingdings" pitchFamily="2" charset="2"/>
              </a:rPr>
              <a:t> ATP + O</a:t>
            </a:r>
            <a:r>
              <a:rPr lang="en-US" sz="2000" dirty="0" smtClean="0">
                <a:sym typeface="Wingdings" pitchFamily="2" charset="2"/>
              </a:rPr>
              <a:t>2</a:t>
            </a:r>
            <a:endParaRPr lang="en-US" dirty="0" smtClean="0"/>
          </a:p>
          <a:p>
            <a:r>
              <a:rPr lang="en-US" dirty="0" smtClean="0"/>
              <a:t>Light Independent</a:t>
            </a:r>
            <a:endParaRPr lang="en-US" dirty="0"/>
          </a:p>
          <a:p>
            <a:pPr lvl="1"/>
            <a:r>
              <a:rPr lang="en-US" dirty="0" smtClean="0"/>
              <a:t>ATP + CO</a:t>
            </a:r>
            <a:r>
              <a:rPr lang="en-US" sz="2000" dirty="0" smtClean="0"/>
              <a:t>2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C</a:t>
            </a:r>
            <a:r>
              <a:rPr lang="en-US" sz="2000" dirty="0" smtClean="0">
                <a:sym typeface="Wingdings" pitchFamily="2" charset="2"/>
              </a:rPr>
              <a:t>6</a:t>
            </a:r>
            <a:r>
              <a:rPr lang="en-US" dirty="0" smtClean="0">
                <a:sym typeface="Wingdings" pitchFamily="2" charset="2"/>
              </a:rPr>
              <a:t>H</a:t>
            </a:r>
            <a:r>
              <a:rPr lang="en-US" sz="2000" dirty="0" smtClean="0">
                <a:sym typeface="Wingdings" pitchFamily="2" charset="2"/>
              </a:rPr>
              <a:t>12</a:t>
            </a:r>
            <a:r>
              <a:rPr lang="en-US" dirty="0" smtClean="0">
                <a:sym typeface="Wingdings" pitchFamily="2" charset="2"/>
              </a:rPr>
              <a:t>O</a:t>
            </a:r>
            <a:r>
              <a:rPr lang="en-US" sz="2000" dirty="0" smtClean="0">
                <a:sym typeface="Wingdings" pitchFamily="2" charset="2"/>
              </a:rPr>
              <a:t>6</a:t>
            </a:r>
            <a:endParaRPr lang="en-US" dirty="0" smtClean="0"/>
          </a:p>
        </p:txBody>
      </p:sp>
      <p:pic>
        <p:nvPicPr>
          <p:cNvPr id="19458" name="Picture 2" descr="http://images.tutorvista.com/cms/images/123/structure-of-chloroplast1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2971800"/>
            <a:ext cx="4267200" cy="3514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Cellular Respiration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5489" y="2967335"/>
            <a:ext cx="875303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sym typeface="Wingdings" pitchFamily="2" charset="2"/>
              </a:rPr>
              <a:t> C</a:t>
            </a:r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sym typeface="Wingdings" pitchFamily="2" charset="2"/>
              </a:rPr>
              <a:t>6</a:t>
            </a:r>
            <a:r>
              <a:rPr lang="en-US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sym typeface="Wingdings" pitchFamily="2" charset="2"/>
              </a:rPr>
              <a:t>H</a:t>
            </a:r>
            <a:r>
              <a:rPr lang="en-US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sym typeface="Wingdings" pitchFamily="2" charset="2"/>
              </a:rPr>
              <a:t>12</a:t>
            </a:r>
            <a:r>
              <a:rPr lang="en-US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sym typeface="Wingdings" pitchFamily="2" charset="2"/>
              </a:rPr>
              <a:t>O</a:t>
            </a:r>
            <a:r>
              <a:rPr lang="en-US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sym typeface="Wingdings" pitchFamily="2" charset="2"/>
              </a:rPr>
              <a:t>6</a:t>
            </a:r>
            <a:r>
              <a:rPr lang="en-US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sym typeface="Wingdings" pitchFamily="2" charset="2"/>
              </a:rPr>
              <a:t> + </a:t>
            </a:r>
            <a:r>
              <a:rPr lang="en-US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O</a:t>
            </a:r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2</a:t>
            </a:r>
            <a:r>
              <a:rPr lang="en-US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+ </a:t>
            </a:r>
            <a:r>
              <a:rPr lang="en-US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sym typeface="Wingdings" pitchFamily="2" charset="2"/>
              </a:rPr>
              <a:t></a:t>
            </a:r>
            <a:r>
              <a:rPr lang="en-US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H</a:t>
            </a:r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2</a:t>
            </a:r>
            <a:r>
              <a:rPr lang="en-US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O</a:t>
            </a:r>
            <a:r>
              <a:rPr lang="en-US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sym typeface="Wingdings" pitchFamily="2" charset="2"/>
              </a:rPr>
              <a:t> + CO</a:t>
            </a:r>
            <a:r>
              <a:rPr lang="en-US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sym typeface="Wingdings" pitchFamily="2" charset="2"/>
              </a:rPr>
              <a:t>2 + </a:t>
            </a:r>
            <a:r>
              <a:rPr lang="en-US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sym typeface="Wingdings" pitchFamily="2" charset="2"/>
              </a:rPr>
              <a:t>ATP</a:t>
            </a:r>
            <a:endParaRPr lang="en-US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Cellular Respiration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Anaerobic </a:t>
            </a:r>
          </a:p>
          <a:p>
            <a:r>
              <a:rPr lang="en-US" dirty="0" smtClean="0"/>
              <a:t>Aerobic</a:t>
            </a:r>
          </a:p>
          <a:p>
            <a:endParaRPr lang="en-US" dirty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100</Words>
  <Application>Microsoft Office PowerPoint</Application>
  <PresentationFormat>On-screen Show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Photosynthesis and Cellular Respiration Intro</vt:lpstr>
      <vt:lpstr>Reactions</vt:lpstr>
      <vt:lpstr>Autotrophs</vt:lpstr>
      <vt:lpstr>ATP</vt:lpstr>
      <vt:lpstr>Photosynthesis </vt:lpstr>
      <vt:lpstr>Photosynthesis</vt:lpstr>
      <vt:lpstr>Photosynthesis</vt:lpstr>
      <vt:lpstr>Cellular Respiration </vt:lpstr>
      <vt:lpstr>Cellular Respiration</vt:lpstr>
      <vt:lpstr>Cellular Respiration</vt:lpstr>
      <vt:lpstr>Slide 11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Photosynthesis and Cellular Respiration Intro</dc:title>
  <dc:creator>Brandon Dillman</dc:creator>
  <cp:lastModifiedBy>Brandon Dillman</cp:lastModifiedBy>
  <cp:revision>10</cp:revision>
  <dcterms:created xsi:type="dcterms:W3CDTF">2015-03-22T21:53:50Z</dcterms:created>
  <dcterms:modified xsi:type="dcterms:W3CDTF">2015-03-22T22:36:49Z</dcterms:modified>
</cp:coreProperties>
</file>